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59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9" r:id="rId16"/>
    <p:sldId id="280" r:id="rId17"/>
    <p:sldId id="281" r:id="rId18"/>
    <p:sldId id="277" r:id="rId19"/>
    <p:sldId id="286" r:id="rId20"/>
    <p:sldId id="288" r:id="rId21"/>
    <p:sldId id="289" r:id="rId22"/>
    <p:sldId id="287" r:id="rId23"/>
    <p:sldId id="290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595799-2C60-4A16-86E4-95EE0BB2AAC0}">
          <p14:sldIdLst>
            <p14:sldId id="256"/>
            <p14:sldId id="258"/>
            <p14:sldId id="259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album" id="{5CEC08B5-F545-41E2-BFD9-F3443166C311}">
          <p14:sldIdLst>
            <p14:sldId id="279"/>
            <p14:sldId id="280"/>
            <p14:sldId id="281"/>
          </p14:sldIdLst>
        </p14:section>
        <p14:section name="album1" id="{8749888F-78BC-424A-BF4F-75166916A808}">
          <p14:sldIdLst>
            <p14:sldId id="277"/>
            <p14:sldId id="286"/>
            <p14:sldId id="288"/>
            <p14:sldId id="289"/>
            <p14:sldId id="287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BD9D73"/>
    <a:srgbClr val="BD172B"/>
    <a:srgbClr val="887047"/>
    <a:srgbClr val="AF8E5A"/>
    <a:srgbClr val="987D52"/>
    <a:srgbClr val="AB9377"/>
    <a:srgbClr val="FF4519"/>
    <a:srgbClr val="D09E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606D-D027-4ADD-B770-DD3F076F0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F2180-97EC-441A-979E-5999F109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0F7CA-9EF0-4BBD-A569-A4DFA6DD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5746B-557D-476B-92A2-ECFFABB5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A34B-27B8-4A40-85FC-E5EFAB74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943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8F1D-7AE5-4FE6-A17F-43EB8808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C426F-77FA-4570-A4B5-9E7DEF93B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C6A6-2E2B-4B4C-A892-0CACF317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8996A-078E-4A00-BF24-F55019CF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55D23-F88B-4CFE-9480-BFEF2E0D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18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F094D-47E3-4AE9-BBF4-11374C1A3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B278-9EB4-4846-9807-7082BACA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B04A9-5CF0-4C8E-85F0-281B6710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ABFE3-E8FF-4312-B39D-AE2D49C6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9B16A-B6CF-4905-A517-97E509558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226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8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5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5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3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08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70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05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88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5A45-9326-464D-BF78-0EDDDE1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973CA-C0DD-4BA1-ACE0-939EEB63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E33C8-99B9-4239-A7B3-CE9BD951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5AAE-C7B1-457F-A766-76D740E1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DE8C-01BF-41C3-870C-F88AFC9E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799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6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6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7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5090-4A48-4597-8E50-9CD1D6CEF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6260-4DBC-420F-91F5-FB6BBAFE5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CF8E9-EE12-4A6F-9718-E332F45A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560CE-73D3-408F-9BE4-CAFC5A0A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0F1FB-623A-4A75-A0F7-4A75A77F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94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98B2-19C0-4B03-8010-AD9637CA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89F8-4C04-425F-8E8C-968FF19E2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3A510-21FB-403D-B20C-61491E9A5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3525C-06DC-49AF-BBB3-296FD7BC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AC50F-1AED-4B90-AB02-C2E562C8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C5681-908B-4533-85FE-9330186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55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626E-049E-4A6D-B8B2-02FB9BD0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815D3-6A9C-47F1-9C19-2D39B7D1F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7577F-A71D-4AFD-B78E-3C85DCA7B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08289-1347-4C3E-8424-ACD93682C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822E1-CA71-445F-B3E5-C204BA15D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1CEDB-B6FD-4279-8A5A-8743FD4C8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C44A07-3D86-42C4-894C-D1B62942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FDA62-8CFB-43C3-A381-745667B6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78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5271-2AE3-4CF7-B040-D1CD665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837CB-9785-467D-AE17-80B1A75D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6E5F6-8231-430D-809C-6D5D263F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5B1F0-3813-4881-9F6C-E08572E8E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40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962F9C-9A97-407B-AEBA-6F3FC18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F5F66-1BD9-4CE1-962D-F8C7CC2CA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2EA93-0E1D-4239-82D1-829E0570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65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600E-5647-4751-859B-856B9D4F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6C93E-F453-40F9-B90E-CD20FCE38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2496-E124-417E-8F38-61428B104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82332-20A6-442D-B03E-BF076FCC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3ED43-A70B-45E3-B2C9-A58A40450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9A4C1-197B-4C95-B32F-A143BED2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033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8BB36-3127-40BA-ABF4-B2509BFA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CA772-5101-4383-AC22-D45E448D6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01DA4-35F8-45EF-A99E-416495F62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09529-2878-490E-B90C-83D1804A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A557D-F4B1-4B44-A7EB-B104C6371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FDF6-D818-4E9A-9DD7-D1F0FEC0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88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0DB2A-D97A-4784-A76F-B73808F1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7F6FE-C69A-4ED4-94EE-AE4EA61F2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E6BF-555B-4A5D-AA2F-CB52463A8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E73AD-56EA-4EE0-BA44-15DAB79E119C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6887-8112-44EF-934F-5A463BEA8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F99B8-C4F0-4D85-BDAE-E51930447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8597E-D17C-4597-B707-29A6DA1B4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79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6691-8167-40BC-944B-A22D74D08297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CA43455-6F9B-4036-A6C6-E259A019D23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79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4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6.wdp"/><Relationship Id="rId4" Type="http://schemas.openxmlformats.org/officeDocument/2006/relationships/image" Target="../media/image33.png"/><Relationship Id="rId9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52.png"/><Relationship Id="rId18" Type="http://schemas.microsoft.com/office/2007/relationships/hdphoto" Target="../media/hdphoto15.wdp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12" Type="http://schemas.microsoft.com/office/2007/relationships/hdphoto" Target="../media/hdphoto12.wdp"/><Relationship Id="rId17" Type="http://schemas.openxmlformats.org/officeDocument/2006/relationships/image" Target="../media/image54.png"/><Relationship Id="rId2" Type="http://schemas.openxmlformats.org/officeDocument/2006/relationships/image" Target="../media/image44.jpeg"/><Relationship Id="rId16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png"/><Relationship Id="rId5" Type="http://schemas.openxmlformats.org/officeDocument/2006/relationships/image" Target="../media/image47.jpeg"/><Relationship Id="rId15" Type="http://schemas.openxmlformats.org/officeDocument/2006/relationships/image" Target="../media/image53.png"/><Relationship Id="rId10" Type="http://schemas.microsoft.com/office/2007/relationships/hdphoto" Target="../media/hdphoto1.wdp"/><Relationship Id="rId19" Type="http://schemas.openxmlformats.org/officeDocument/2006/relationships/image" Target="../media/image55.jpeg"/><Relationship Id="rId4" Type="http://schemas.openxmlformats.org/officeDocument/2006/relationships/image" Target="../media/image46.jpeg"/><Relationship Id="rId9" Type="http://schemas.openxmlformats.org/officeDocument/2006/relationships/image" Target="../media/image50.png"/><Relationship Id="rId14" Type="http://schemas.microsoft.com/office/2007/relationships/hdphoto" Target="../media/hdphoto1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0.wdp"/><Relationship Id="rId7" Type="http://schemas.microsoft.com/office/2007/relationships/hdphoto" Target="../media/hdphoto1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microsoft.com/office/2007/relationships/hdphoto" Target="../media/hdphoto16.wdp"/><Relationship Id="rId10" Type="http://schemas.microsoft.com/office/2007/relationships/hdphoto" Target="../media/hdphoto11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86BD74-47CC-4D26-BFA7-4C6F4A45CB30}"/>
              </a:ext>
            </a:extLst>
          </p:cNvPr>
          <p:cNvSpPr/>
          <p:nvPr/>
        </p:nvSpPr>
        <p:spPr>
          <a:xfrm>
            <a:off x="0" y="3959157"/>
            <a:ext cx="12192000" cy="28988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BA433F-F41B-4156-9149-18A210AECF02}"/>
              </a:ext>
            </a:extLst>
          </p:cNvPr>
          <p:cNvSpPr/>
          <p:nvPr/>
        </p:nvSpPr>
        <p:spPr>
          <a:xfrm>
            <a:off x="1899138" y="914400"/>
            <a:ext cx="6450307" cy="40126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76200" dir="13500000" sy="23000" kx="1200000" algn="br" rotWithShape="0">
              <a:schemeClr val="bg1">
                <a:lumMod val="50000"/>
                <a:alpha val="20000"/>
              </a:schemeClr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B8342-2FE5-4A41-83B6-95055C3097CC}"/>
              </a:ext>
            </a:extLst>
          </p:cNvPr>
          <p:cNvSpPr/>
          <p:nvPr/>
        </p:nvSpPr>
        <p:spPr>
          <a:xfrm>
            <a:off x="1899138" y="914400"/>
            <a:ext cx="6450307" cy="40126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76200" dir="13500000" sy="23000" kx="1200000" algn="br" rotWithShape="0">
              <a:schemeClr val="bg1">
                <a:lumMod val="50000"/>
                <a:alpha val="20000"/>
              </a:schemeClr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487AA-FE0E-4CE9-99F0-424C6706A371}"/>
              </a:ext>
            </a:extLst>
          </p:cNvPr>
          <p:cNvSpPr/>
          <p:nvPr/>
        </p:nvSpPr>
        <p:spPr>
          <a:xfrm>
            <a:off x="1899138" y="914400"/>
            <a:ext cx="6450307" cy="401266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76200" dir="13500000" sy="23000" kx="1200000" algn="br" rotWithShape="0">
              <a:schemeClr val="bg1">
                <a:lumMod val="50000"/>
                <a:alpha val="20000"/>
              </a:schemeClr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106853-DE85-4420-BDC8-8F8234036FF5}"/>
              </a:ext>
            </a:extLst>
          </p:cNvPr>
          <p:cNvSpPr/>
          <p:nvPr/>
        </p:nvSpPr>
        <p:spPr>
          <a:xfrm>
            <a:off x="1899138" y="914400"/>
            <a:ext cx="6450307" cy="40126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76200" dir="13500000" sy="23000" kx="1200000" algn="br" rotWithShape="0">
              <a:schemeClr val="bg1">
                <a:lumMod val="50000"/>
                <a:alpha val="20000"/>
              </a:schemeClr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56335C-9442-4298-817C-08B473B34AFF}"/>
              </a:ext>
            </a:extLst>
          </p:cNvPr>
          <p:cNvSpPr/>
          <p:nvPr/>
        </p:nvSpPr>
        <p:spPr>
          <a:xfrm>
            <a:off x="1899138" y="914400"/>
            <a:ext cx="6450307" cy="401266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17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76200" dir="13500000" sy="23000" kx="1200000" algn="br" rotWithShape="0">
              <a:schemeClr val="bg1">
                <a:lumMod val="50000"/>
                <a:alpha val="20000"/>
              </a:schemeClr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E1A1D8-99AD-4B14-96BA-50A7C13BA01A}"/>
              </a:ext>
            </a:extLst>
          </p:cNvPr>
          <p:cNvSpPr/>
          <p:nvPr/>
        </p:nvSpPr>
        <p:spPr>
          <a:xfrm>
            <a:off x="1899138" y="914400"/>
            <a:ext cx="6450307" cy="401266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17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76200" dir="13500000" sy="23000" kx="1200000" algn="br" rotWithShape="0">
              <a:schemeClr val="bg1">
                <a:lumMod val="50000"/>
                <a:alpha val="20000"/>
              </a:schemeClr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FAA055-7DFA-46D5-A1B1-50ECF5227284}"/>
              </a:ext>
            </a:extLst>
          </p:cNvPr>
          <p:cNvSpPr/>
          <p:nvPr/>
        </p:nvSpPr>
        <p:spPr>
          <a:xfrm>
            <a:off x="1899138" y="914400"/>
            <a:ext cx="6450307" cy="401266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317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76200" dir="13500000" sy="23000" kx="1200000" algn="br" rotWithShape="0">
              <a:schemeClr val="bg1">
                <a:lumMod val="50000"/>
                <a:alpha val="20000"/>
              </a:schemeClr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3A7A4B-A3D1-4FFA-859C-D60CB80F60CB}"/>
              </a:ext>
            </a:extLst>
          </p:cNvPr>
          <p:cNvSpPr/>
          <p:nvPr/>
        </p:nvSpPr>
        <p:spPr>
          <a:xfrm>
            <a:off x="1899138" y="914400"/>
            <a:ext cx="6450307" cy="401266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317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76200" dir="13500000" sy="23000" kx="1200000" algn="br" rotWithShape="0">
              <a:schemeClr val="bg1">
                <a:lumMod val="50000"/>
                <a:alpha val="20000"/>
              </a:schemeClr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5726E-9DE7-4F7B-B867-C53903140B15}"/>
              </a:ext>
            </a:extLst>
          </p:cNvPr>
          <p:cNvSpPr/>
          <p:nvPr/>
        </p:nvSpPr>
        <p:spPr>
          <a:xfrm>
            <a:off x="1899138" y="914400"/>
            <a:ext cx="6450307" cy="401266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317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76200" dir="13500000" sy="23000" kx="1200000" algn="br" rotWithShape="0">
              <a:schemeClr val="bg1">
                <a:lumMod val="50000"/>
                <a:alpha val="20000"/>
              </a:schemeClr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4235AE-2D96-4A7B-B644-8EF1F06DB0AC}"/>
              </a:ext>
            </a:extLst>
          </p:cNvPr>
          <p:cNvSpPr/>
          <p:nvPr/>
        </p:nvSpPr>
        <p:spPr>
          <a:xfrm>
            <a:off x="1899138" y="914400"/>
            <a:ext cx="6450307" cy="401266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317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76200" dir="13500000" sy="23000" kx="1200000" algn="br" rotWithShape="0">
              <a:schemeClr val="bg1">
                <a:lumMod val="50000"/>
                <a:alpha val="20000"/>
              </a:schemeClr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144A27-BE86-4A7A-BCD3-DCE857B8759F}"/>
              </a:ext>
            </a:extLst>
          </p:cNvPr>
          <p:cNvSpPr/>
          <p:nvPr/>
        </p:nvSpPr>
        <p:spPr>
          <a:xfrm>
            <a:off x="1899138" y="914400"/>
            <a:ext cx="6450307" cy="401266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317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4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76200" dir="13500000" sy="23000" kx="1200000" algn="br" rotWithShape="0">
              <a:schemeClr val="tx1">
                <a:lumMod val="65000"/>
                <a:lumOff val="35000"/>
                <a:alpha val="20000"/>
              </a:schemeClr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41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75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25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75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BAA2AB9-E275-4729-AF98-8E5DFAE34297}"/>
              </a:ext>
            </a:extLst>
          </p:cNvPr>
          <p:cNvSpPr/>
          <p:nvPr/>
        </p:nvSpPr>
        <p:spPr>
          <a:xfrm rot="12960000">
            <a:off x="4505761" y="4086716"/>
            <a:ext cx="1682128" cy="2168668"/>
          </a:xfrm>
          <a:custGeom>
            <a:avLst/>
            <a:gdLst>
              <a:gd name="connsiteX0" fmla="*/ 1380541 w 2250324"/>
              <a:gd name="connsiteY0" fmla="*/ 0 h 2901211"/>
              <a:gd name="connsiteX1" fmla="*/ 1420432 w 2250324"/>
              <a:gd name="connsiteY1" fmla="*/ 2434 h 2901211"/>
              <a:gd name="connsiteX2" fmla="*/ 1458147 w 2250324"/>
              <a:gd name="connsiteY2" fmla="*/ 7570 h 2901211"/>
              <a:gd name="connsiteX3" fmla="*/ 1497987 w 2250324"/>
              <a:gd name="connsiteY3" fmla="*/ 17892 h 2901211"/>
              <a:gd name="connsiteX4" fmla="*/ 1534558 w 2250324"/>
              <a:gd name="connsiteY4" fmla="*/ 30658 h 2901211"/>
              <a:gd name="connsiteX5" fmla="*/ 1572393 w 2250324"/>
              <a:gd name="connsiteY5" fmla="*/ 48685 h 2901211"/>
              <a:gd name="connsiteX6" fmla="*/ 1604211 w 2250324"/>
              <a:gd name="connsiteY6" fmla="*/ 67620 h 2901211"/>
              <a:gd name="connsiteX7" fmla="*/ 1640405 w 2250324"/>
              <a:gd name="connsiteY7" fmla="*/ 94409 h 2901211"/>
              <a:gd name="connsiteX8" fmla="*/ 1664175 w 2250324"/>
              <a:gd name="connsiteY8" fmla="*/ 115996 h 2901211"/>
              <a:gd name="connsiteX9" fmla="*/ 1697245 w 2250324"/>
              <a:gd name="connsiteY9" fmla="*/ 152411 h 2901211"/>
              <a:gd name="connsiteX10" fmla="*/ 1714186 w 2250324"/>
              <a:gd name="connsiteY10" fmla="*/ 175298 h 2901211"/>
              <a:gd name="connsiteX11" fmla="*/ 1741780 w 2250324"/>
              <a:gd name="connsiteY11" fmla="*/ 221667 h 2901211"/>
              <a:gd name="connsiteX12" fmla="*/ 1741781 w 2250324"/>
              <a:gd name="connsiteY12" fmla="*/ 221668 h 2901211"/>
              <a:gd name="connsiteX13" fmla="*/ 1749027 w 2250324"/>
              <a:gd name="connsiteY13" fmla="*/ 233845 h 2901211"/>
              <a:gd name="connsiteX14" fmla="*/ 2250324 w 2250324"/>
              <a:gd name="connsiteY14" fmla="*/ 1308880 h 2901211"/>
              <a:gd name="connsiteX15" fmla="*/ 2227638 w 2250324"/>
              <a:gd name="connsiteY15" fmla="*/ 1267084 h 2901211"/>
              <a:gd name="connsiteX16" fmla="*/ 1837147 w 2250324"/>
              <a:gd name="connsiteY16" fmla="*/ 1059462 h 2901211"/>
              <a:gd name="connsiteX17" fmla="*/ 1403238 w 2250324"/>
              <a:gd name="connsiteY17" fmla="*/ 1347076 h 2901211"/>
              <a:gd name="connsiteX18" fmla="*/ 1390030 w 2250324"/>
              <a:gd name="connsiteY18" fmla="*/ 1389627 h 2901211"/>
              <a:gd name="connsiteX19" fmla="*/ 1380540 w 2250324"/>
              <a:gd name="connsiteY19" fmla="*/ 1369277 h 2901211"/>
              <a:gd name="connsiteX20" fmla="*/ 1380540 w 2250324"/>
              <a:gd name="connsiteY20" fmla="*/ 1369277 h 2901211"/>
              <a:gd name="connsiteX21" fmla="*/ 1011459 w 2250324"/>
              <a:gd name="connsiteY21" fmla="*/ 577779 h 2901211"/>
              <a:gd name="connsiteX22" fmla="*/ 993349 w 2250324"/>
              <a:gd name="connsiteY22" fmla="*/ 525901 h 2901211"/>
              <a:gd name="connsiteX23" fmla="*/ 1011459 w 2250324"/>
              <a:gd name="connsiteY23" fmla="*/ 577779 h 2901211"/>
              <a:gd name="connsiteX24" fmla="*/ 1380540 w 2250324"/>
              <a:gd name="connsiteY24" fmla="*/ 1369277 h 2901211"/>
              <a:gd name="connsiteX25" fmla="*/ 775788 w 2250324"/>
              <a:gd name="connsiteY25" fmla="*/ 2666173 h 2901211"/>
              <a:gd name="connsiteX26" fmla="*/ 235037 w 2250324"/>
              <a:gd name="connsiteY26" fmla="*/ 2862990 h 2901211"/>
              <a:gd name="connsiteX27" fmla="*/ 38220 w 2250324"/>
              <a:gd name="connsiteY27" fmla="*/ 2322240 h 2901211"/>
              <a:gd name="connsiteX28" fmla="*/ 1012054 w 2250324"/>
              <a:gd name="connsiteY28" fmla="*/ 233845 h 2901211"/>
              <a:gd name="connsiteX29" fmla="*/ 1019306 w 2250324"/>
              <a:gd name="connsiteY29" fmla="*/ 221658 h 2901211"/>
              <a:gd name="connsiteX30" fmla="*/ 997874 w 2250324"/>
              <a:gd name="connsiteY30" fmla="*/ 266641 h 2901211"/>
              <a:gd name="connsiteX31" fmla="*/ 973503 w 2250324"/>
              <a:gd name="connsiteY31" fmla="*/ 420718 h 2901211"/>
              <a:gd name="connsiteX32" fmla="*/ 979915 w 2250324"/>
              <a:gd name="connsiteY32" fmla="*/ 467802 h 2901211"/>
              <a:gd name="connsiteX33" fmla="*/ 973503 w 2250324"/>
              <a:gd name="connsiteY33" fmla="*/ 420718 h 2901211"/>
              <a:gd name="connsiteX34" fmla="*/ 997874 w 2250324"/>
              <a:gd name="connsiteY34" fmla="*/ 266642 h 2901211"/>
              <a:gd name="connsiteX35" fmla="*/ 1019306 w 2250324"/>
              <a:gd name="connsiteY35" fmla="*/ 221658 h 2901211"/>
              <a:gd name="connsiteX36" fmla="*/ 1046893 w 2250324"/>
              <a:gd name="connsiteY36" fmla="*/ 175302 h 2901211"/>
              <a:gd name="connsiteX37" fmla="*/ 1063837 w 2250324"/>
              <a:gd name="connsiteY37" fmla="*/ 152409 h 2901211"/>
              <a:gd name="connsiteX38" fmla="*/ 1096907 w 2250324"/>
              <a:gd name="connsiteY38" fmla="*/ 115996 h 2901211"/>
              <a:gd name="connsiteX39" fmla="*/ 1120677 w 2250324"/>
              <a:gd name="connsiteY39" fmla="*/ 94408 h 2901211"/>
              <a:gd name="connsiteX40" fmla="*/ 1156870 w 2250324"/>
              <a:gd name="connsiteY40" fmla="*/ 67620 h 2901211"/>
              <a:gd name="connsiteX41" fmla="*/ 1188688 w 2250324"/>
              <a:gd name="connsiteY41" fmla="*/ 48685 h 2901211"/>
              <a:gd name="connsiteX42" fmla="*/ 1226524 w 2250324"/>
              <a:gd name="connsiteY42" fmla="*/ 30658 h 2901211"/>
              <a:gd name="connsiteX43" fmla="*/ 1263095 w 2250324"/>
              <a:gd name="connsiteY43" fmla="*/ 17892 h 2901211"/>
              <a:gd name="connsiteX44" fmla="*/ 1302935 w 2250324"/>
              <a:gd name="connsiteY44" fmla="*/ 7570 h 2901211"/>
              <a:gd name="connsiteX45" fmla="*/ 1340649 w 2250324"/>
              <a:gd name="connsiteY45" fmla="*/ 2434 h 290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50324" h="2901211">
                <a:moveTo>
                  <a:pt x="1380541" y="0"/>
                </a:moveTo>
                <a:lnTo>
                  <a:pt x="1420432" y="2434"/>
                </a:lnTo>
                <a:lnTo>
                  <a:pt x="1458147" y="7570"/>
                </a:lnTo>
                <a:lnTo>
                  <a:pt x="1497987" y="17892"/>
                </a:lnTo>
                <a:lnTo>
                  <a:pt x="1534558" y="30658"/>
                </a:lnTo>
                <a:lnTo>
                  <a:pt x="1572393" y="48685"/>
                </a:lnTo>
                <a:lnTo>
                  <a:pt x="1604211" y="67620"/>
                </a:lnTo>
                <a:lnTo>
                  <a:pt x="1640405" y="94409"/>
                </a:lnTo>
                <a:lnTo>
                  <a:pt x="1664175" y="115996"/>
                </a:lnTo>
                <a:lnTo>
                  <a:pt x="1697245" y="152411"/>
                </a:lnTo>
                <a:lnTo>
                  <a:pt x="1714186" y="175298"/>
                </a:lnTo>
                <a:lnTo>
                  <a:pt x="1741780" y="221667"/>
                </a:lnTo>
                <a:lnTo>
                  <a:pt x="1741781" y="221668"/>
                </a:lnTo>
                <a:lnTo>
                  <a:pt x="1749027" y="233845"/>
                </a:lnTo>
                <a:lnTo>
                  <a:pt x="2250324" y="1308880"/>
                </a:lnTo>
                <a:lnTo>
                  <a:pt x="2227638" y="1267084"/>
                </a:lnTo>
                <a:cubicBezTo>
                  <a:pt x="2143011" y="1141820"/>
                  <a:pt x="1999697" y="1059462"/>
                  <a:pt x="1837147" y="1059462"/>
                </a:cubicBezTo>
                <a:cubicBezTo>
                  <a:pt x="1642087" y="1059462"/>
                  <a:pt x="1474727" y="1178057"/>
                  <a:pt x="1403238" y="1347076"/>
                </a:cubicBezTo>
                <a:lnTo>
                  <a:pt x="1390030" y="1389627"/>
                </a:lnTo>
                <a:lnTo>
                  <a:pt x="1380540" y="1369277"/>
                </a:lnTo>
                <a:lnTo>
                  <a:pt x="1380540" y="1369277"/>
                </a:lnTo>
                <a:lnTo>
                  <a:pt x="1011459" y="577779"/>
                </a:lnTo>
                <a:lnTo>
                  <a:pt x="993349" y="525901"/>
                </a:lnTo>
                <a:lnTo>
                  <a:pt x="1011459" y="577779"/>
                </a:lnTo>
                <a:lnTo>
                  <a:pt x="1380540" y="1369277"/>
                </a:lnTo>
                <a:lnTo>
                  <a:pt x="775788" y="2666173"/>
                </a:lnTo>
                <a:cubicBezTo>
                  <a:pt x="680813" y="2869848"/>
                  <a:pt x="438711" y="2957965"/>
                  <a:pt x="235037" y="2862990"/>
                </a:cubicBezTo>
                <a:cubicBezTo>
                  <a:pt x="31364" y="2768016"/>
                  <a:pt x="-56754" y="2525914"/>
                  <a:pt x="38220" y="2322240"/>
                </a:cubicBezTo>
                <a:lnTo>
                  <a:pt x="1012054" y="233845"/>
                </a:lnTo>
                <a:lnTo>
                  <a:pt x="1019306" y="221658"/>
                </a:lnTo>
                <a:lnTo>
                  <a:pt x="997874" y="266641"/>
                </a:lnTo>
                <a:cubicBezTo>
                  <a:pt x="980066" y="315570"/>
                  <a:pt x="971591" y="367895"/>
                  <a:pt x="973503" y="420718"/>
                </a:cubicBezTo>
                <a:lnTo>
                  <a:pt x="979915" y="467802"/>
                </a:lnTo>
                <a:lnTo>
                  <a:pt x="973503" y="420718"/>
                </a:lnTo>
                <a:cubicBezTo>
                  <a:pt x="971591" y="367895"/>
                  <a:pt x="980067" y="315570"/>
                  <a:pt x="997874" y="266642"/>
                </a:cubicBezTo>
                <a:lnTo>
                  <a:pt x="1019306" y="221658"/>
                </a:lnTo>
                <a:lnTo>
                  <a:pt x="1046893" y="175302"/>
                </a:lnTo>
                <a:lnTo>
                  <a:pt x="1063837" y="152409"/>
                </a:lnTo>
                <a:lnTo>
                  <a:pt x="1096907" y="115996"/>
                </a:lnTo>
                <a:lnTo>
                  <a:pt x="1120677" y="94408"/>
                </a:lnTo>
                <a:lnTo>
                  <a:pt x="1156870" y="67620"/>
                </a:lnTo>
                <a:lnTo>
                  <a:pt x="1188688" y="48685"/>
                </a:lnTo>
                <a:lnTo>
                  <a:pt x="1226524" y="30658"/>
                </a:lnTo>
                <a:lnTo>
                  <a:pt x="1263095" y="17892"/>
                </a:lnTo>
                <a:lnTo>
                  <a:pt x="1302935" y="7570"/>
                </a:lnTo>
                <a:lnTo>
                  <a:pt x="1340649" y="2434"/>
                </a:lnTo>
                <a:close/>
              </a:path>
            </a:pathLst>
          </a:custGeom>
          <a:gradFill flip="none" rotWithShape="1">
            <a:gsLst>
              <a:gs pos="0">
                <a:srgbClr val="D30255"/>
              </a:gs>
              <a:gs pos="85000">
                <a:srgbClr val="C0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1D89A0E-D928-42B7-9B47-7B23034AE6AE}"/>
              </a:ext>
            </a:extLst>
          </p:cNvPr>
          <p:cNvSpPr/>
          <p:nvPr/>
        </p:nvSpPr>
        <p:spPr>
          <a:xfrm rot="12960000">
            <a:off x="4248629" y="3685143"/>
            <a:ext cx="1285618" cy="1364482"/>
          </a:xfrm>
          <a:custGeom>
            <a:avLst/>
            <a:gdLst>
              <a:gd name="connsiteX0" fmla="*/ 447117 w 1719880"/>
              <a:gd name="connsiteY0" fmla="*/ 0 h 1825383"/>
              <a:gd name="connsiteX1" fmla="*/ 837608 w 1719880"/>
              <a:gd name="connsiteY1" fmla="*/ 207622 h 1825383"/>
              <a:gd name="connsiteX2" fmla="*/ 860294 w 1719880"/>
              <a:gd name="connsiteY2" fmla="*/ 249418 h 1825383"/>
              <a:gd name="connsiteX3" fmla="*/ 886843 w 1719880"/>
              <a:gd name="connsiteY3" fmla="*/ 306352 h 1825383"/>
              <a:gd name="connsiteX4" fmla="*/ 886845 w 1719880"/>
              <a:gd name="connsiteY4" fmla="*/ 306359 h 1825383"/>
              <a:gd name="connsiteX5" fmla="*/ 899981 w 1719880"/>
              <a:gd name="connsiteY5" fmla="*/ 334528 h 1825383"/>
              <a:gd name="connsiteX6" fmla="*/ 898283 w 1719880"/>
              <a:gd name="connsiteY6" fmla="*/ 339997 h 1825383"/>
              <a:gd name="connsiteX7" fmla="*/ 1166954 w 1719880"/>
              <a:gd name="connsiteY7" fmla="*/ 916164 h 1825383"/>
              <a:gd name="connsiteX8" fmla="*/ 1171921 w 1719880"/>
              <a:gd name="connsiteY8" fmla="*/ 917706 h 1825383"/>
              <a:gd name="connsiteX9" fmla="*/ 1166953 w 1719880"/>
              <a:gd name="connsiteY9" fmla="*/ 916164 h 1825383"/>
              <a:gd name="connsiteX10" fmla="*/ 1345483 w 1719880"/>
              <a:gd name="connsiteY10" fmla="*/ 1299023 h 1825383"/>
              <a:gd name="connsiteX11" fmla="*/ 1493545 w 1719880"/>
              <a:gd name="connsiteY11" fmla="*/ 1616543 h 1825383"/>
              <a:gd name="connsiteX12" fmla="*/ 1652676 w 1719880"/>
              <a:gd name="connsiteY12" fmla="*/ 1793365 h 1825383"/>
              <a:gd name="connsiteX13" fmla="*/ 1719880 w 1719880"/>
              <a:gd name="connsiteY13" fmla="*/ 1825383 h 1825383"/>
              <a:gd name="connsiteX14" fmla="*/ 1073407 w 1719880"/>
              <a:gd name="connsiteY14" fmla="*/ 1825383 h 1825383"/>
              <a:gd name="connsiteX15" fmla="*/ 856795 w 1719880"/>
              <a:gd name="connsiteY15" fmla="*/ 1825383 h 1825383"/>
              <a:gd name="connsiteX16" fmla="*/ 824875 w 1719880"/>
              <a:gd name="connsiteY16" fmla="*/ 1817113 h 1825383"/>
              <a:gd name="connsiteX17" fmla="*/ 595262 w 1719880"/>
              <a:gd name="connsiteY17" fmla="*/ 1606711 h 1825383"/>
              <a:gd name="connsiteX18" fmla="*/ 268670 w 1719880"/>
              <a:gd name="connsiteY18" fmla="*/ 906332 h 1825383"/>
              <a:gd name="connsiteX19" fmla="*/ 352210 w 1719880"/>
              <a:gd name="connsiteY19" fmla="*/ 932265 h 1825383"/>
              <a:gd name="connsiteX20" fmla="*/ 447116 w 1719880"/>
              <a:gd name="connsiteY20" fmla="*/ 941832 h 1825383"/>
              <a:gd name="connsiteX21" fmla="*/ 447117 w 1719880"/>
              <a:gd name="connsiteY21" fmla="*/ 941832 h 1825383"/>
              <a:gd name="connsiteX22" fmla="*/ 352211 w 1719880"/>
              <a:gd name="connsiteY22" fmla="*/ 932265 h 1825383"/>
              <a:gd name="connsiteX23" fmla="*/ 268671 w 1719880"/>
              <a:gd name="connsiteY23" fmla="*/ 906332 h 1825383"/>
              <a:gd name="connsiteX24" fmla="*/ 0 w 1719880"/>
              <a:gd name="connsiteY24" fmla="*/ 330165 h 1825383"/>
              <a:gd name="connsiteX25" fmla="*/ 13208 w 1719880"/>
              <a:gd name="connsiteY25" fmla="*/ 287614 h 1825383"/>
              <a:gd name="connsiteX26" fmla="*/ 447117 w 1719880"/>
              <a:gd name="connsiteY26" fmla="*/ 0 h 18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19880" h="1825383">
                <a:moveTo>
                  <a:pt x="447117" y="0"/>
                </a:moveTo>
                <a:cubicBezTo>
                  <a:pt x="609667" y="0"/>
                  <a:pt x="752981" y="82358"/>
                  <a:pt x="837608" y="207622"/>
                </a:cubicBezTo>
                <a:lnTo>
                  <a:pt x="860294" y="249418"/>
                </a:lnTo>
                <a:lnTo>
                  <a:pt x="886843" y="306352"/>
                </a:lnTo>
                <a:lnTo>
                  <a:pt x="886845" y="306359"/>
                </a:lnTo>
                <a:lnTo>
                  <a:pt x="899981" y="334528"/>
                </a:lnTo>
                <a:lnTo>
                  <a:pt x="898283" y="339997"/>
                </a:lnTo>
                <a:lnTo>
                  <a:pt x="1166954" y="916164"/>
                </a:lnTo>
                <a:lnTo>
                  <a:pt x="1171921" y="917706"/>
                </a:lnTo>
                <a:lnTo>
                  <a:pt x="1166953" y="916164"/>
                </a:lnTo>
                <a:lnTo>
                  <a:pt x="1345483" y="1299023"/>
                </a:lnTo>
                <a:lnTo>
                  <a:pt x="1493545" y="1616543"/>
                </a:lnTo>
                <a:cubicBezTo>
                  <a:pt x="1529161" y="1692921"/>
                  <a:pt x="1585466" y="1753049"/>
                  <a:pt x="1652676" y="1793365"/>
                </a:cubicBezTo>
                <a:lnTo>
                  <a:pt x="1719880" y="1825383"/>
                </a:lnTo>
                <a:lnTo>
                  <a:pt x="1073407" y="1825383"/>
                </a:lnTo>
                <a:lnTo>
                  <a:pt x="856795" y="1825383"/>
                </a:lnTo>
                <a:lnTo>
                  <a:pt x="824875" y="1817113"/>
                </a:lnTo>
                <a:cubicBezTo>
                  <a:pt x="727019" y="1781496"/>
                  <a:pt x="642749" y="1708548"/>
                  <a:pt x="595262" y="1606711"/>
                </a:cubicBezTo>
                <a:lnTo>
                  <a:pt x="268670" y="906332"/>
                </a:lnTo>
                <a:lnTo>
                  <a:pt x="352210" y="932265"/>
                </a:lnTo>
                <a:cubicBezTo>
                  <a:pt x="382866" y="938538"/>
                  <a:pt x="414606" y="941832"/>
                  <a:pt x="447116" y="941832"/>
                </a:cubicBezTo>
                <a:lnTo>
                  <a:pt x="447117" y="941832"/>
                </a:lnTo>
                <a:lnTo>
                  <a:pt x="352211" y="932265"/>
                </a:lnTo>
                <a:lnTo>
                  <a:pt x="268671" y="906332"/>
                </a:lnTo>
                <a:lnTo>
                  <a:pt x="0" y="330165"/>
                </a:lnTo>
                <a:lnTo>
                  <a:pt x="13208" y="287614"/>
                </a:lnTo>
                <a:cubicBezTo>
                  <a:pt x="84697" y="118595"/>
                  <a:pt x="252057" y="0"/>
                  <a:pt x="44711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4519"/>
              </a:gs>
              <a:gs pos="99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131EF3C-9FEB-42CB-9540-871CA54BCC2E}"/>
              </a:ext>
            </a:extLst>
          </p:cNvPr>
          <p:cNvSpPr/>
          <p:nvPr/>
        </p:nvSpPr>
        <p:spPr>
          <a:xfrm rot="8640000">
            <a:off x="6587531" y="3767080"/>
            <a:ext cx="1682128" cy="2168668"/>
          </a:xfrm>
          <a:custGeom>
            <a:avLst/>
            <a:gdLst>
              <a:gd name="connsiteX0" fmla="*/ 1380541 w 2250324"/>
              <a:gd name="connsiteY0" fmla="*/ 0 h 2901211"/>
              <a:gd name="connsiteX1" fmla="*/ 1420432 w 2250324"/>
              <a:gd name="connsiteY1" fmla="*/ 2434 h 2901211"/>
              <a:gd name="connsiteX2" fmla="*/ 1458147 w 2250324"/>
              <a:gd name="connsiteY2" fmla="*/ 7570 h 2901211"/>
              <a:gd name="connsiteX3" fmla="*/ 1497987 w 2250324"/>
              <a:gd name="connsiteY3" fmla="*/ 17892 h 2901211"/>
              <a:gd name="connsiteX4" fmla="*/ 1534558 w 2250324"/>
              <a:gd name="connsiteY4" fmla="*/ 30658 h 2901211"/>
              <a:gd name="connsiteX5" fmla="*/ 1572393 w 2250324"/>
              <a:gd name="connsiteY5" fmla="*/ 48685 h 2901211"/>
              <a:gd name="connsiteX6" fmla="*/ 1604211 w 2250324"/>
              <a:gd name="connsiteY6" fmla="*/ 67620 h 2901211"/>
              <a:gd name="connsiteX7" fmla="*/ 1640405 w 2250324"/>
              <a:gd name="connsiteY7" fmla="*/ 94409 h 2901211"/>
              <a:gd name="connsiteX8" fmla="*/ 1664175 w 2250324"/>
              <a:gd name="connsiteY8" fmla="*/ 115996 h 2901211"/>
              <a:gd name="connsiteX9" fmla="*/ 1697245 w 2250324"/>
              <a:gd name="connsiteY9" fmla="*/ 152411 h 2901211"/>
              <a:gd name="connsiteX10" fmla="*/ 1714186 w 2250324"/>
              <a:gd name="connsiteY10" fmla="*/ 175298 h 2901211"/>
              <a:gd name="connsiteX11" fmla="*/ 1741780 w 2250324"/>
              <a:gd name="connsiteY11" fmla="*/ 221667 h 2901211"/>
              <a:gd name="connsiteX12" fmla="*/ 1741781 w 2250324"/>
              <a:gd name="connsiteY12" fmla="*/ 221668 h 2901211"/>
              <a:gd name="connsiteX13" fmla="*/ 1749027 w 2250324"/>
              <a:gd name="connsiteY13" fmla="*/ 233845 h 2901211"/>
              <a:gd name="connsiteX14" fmla="*/ 2250324 w 2250324"/>
              <a:gd name="connsiteY14" fmla="*/ 1308880 h 2901211"/>
              <a:gd name="connsiteX15" fmla="*/ 2227638 w 2250324"/>
              <a:gd name="connsiteY15" fmla="*/ 1267084 h 2901211"/>
              <a:gd name="connsiteX16" fmla="*/ 1837147 w 2250324"/>
              <a:gd name="connsiteY16" fmla="*/ 1059462 h 2901211"/>
              <a:gd name="connsiteX17" fmla="*/ 1403238 w 2250324"/>
              <a:gd name="connsiteY17" fmla="*/ 1347076 h 2901211"/>
              <a:gd name="connsiteX18" fmla="*/ 1390030 w 2250324"/>
              <a:gd name="connsiteY18" fmla="*/ 1389627 h 2901211"/>
              <a:gd name="connsiteX19" fmla="*/ 1380540 w 2250324"/>
              <a:gd name="connsiteY19" fmla="*/ 1369277 h 2901211"/>
              <a:gd name="connsiteX20" fmla="*/ 1380540 w 2250324"/>
              <a:gd name="connsiteY20" fmla="*/ 1369277 h 2901211"/>
              <a:gd name="connsiteX21" fmla="*/ 1011459 w 2250324"/>
              <a:gd name="connsiteY21" fmla="*/ 577779 h 2901211"/>
              <a:gd name="connsiteX22" fmla="*/ 993349 w 2250324"/>
              <a:gd name="connsiteY22" fmla="*/ 525901 h 2901211"/>
              <a:gd name="connsiteX23" fmla="*/ 1011459 w 2250324"/>
              <a:gd name="connsiteY23" fmla="*/ 577779 h 2901211"/>
              <a:gd name="connsiteX24" fmla="*/ 1380540 w 2250324"/>
              <a:gd name="connsiteY24" fmla="*/ 1369277 h 2901211"/>
              <a:gd name="connsiteX25" fmla="*/ 775788 w 2250324"/>
              <a:gd name="connsiteY25" fmla="*/ 2666173 h 2901211"/>
              <a:gd name="connsiteX26" fmla="*/ 235037 w 2250324"/>
              <a:gd name="connsiteY26" fmla="*/ 2862990 h 2901211"/>
              <a:gd name="connsiteX27" fmla="*/ 38220 w 2250324"/>
              <a:gd name="connsiteY27" fmla="*/ 2322240 h 2901211"/>
              <a:gd name="connsiteX28" fmla="*/ 1012054 w 2250324"/>
              <a:gd name="connsiteY28" fmla="*/ 233845 h 2901211"/>
              <a:gd name="connsiteX29" fmla="*/ 1019306 w 2250324"/>
              <a:gd name="connsiteY29" fmla="*/ 221658 h 2901211"/>
              <a:gd name="connsiteX30" fmla="*/ 997874 w 2250324"/>
              <a:gd name="connsiteY30" fmla="*/ 266641 h 2901211"/>
              <a:gd name="connsiteX31" fmla="*/ 973503 w 2250324"/>
              <a:gd name="connsiteY31" fmla="*/ 420718 h 2901211"/>
              <a:gd name="connsiteX32" fmla="*/ 979915 w 2250324"/>
              <a:gd name="connsiteY32" fmla="*/ 467802 h 2901211"/>
              <a:gd name="connsiteX33" fmla="*/ 973503 w 2250324"/>
              <a:gd name="connsiteY33" fmla="*/ 420718 h 2901211"/>
              <a:gd name="connsiteX34" fmla="*/ 997874 w 2250324"/>
              <a:gd name="connsiteY34" fmla="*/ 266642 h 2901211"/>
              <a:gd name="connsiteX35" fmla="*/ 1019306 w 2250324"/>
              <a:gd name="connsiteY35" fmla="*/ 221658 h 2901211"/>
              <a:gd name="connsiteX36" fmla="*/ 1046893 w 2250324"/>
              <a:gd name="connsiteY36" fmla="*/ 175302 h 2901211"/>
              <a:gd name="connsiteX37" fmla="*/ 1063837 w 2250324"/>
              <a:gd name="connsiteY37" fmla="*/ 152409 h 2901211"/>
              <a:gd name="connsiteX38" fmla="*/ 1096907 w 2250324"/>
              <a:gd name="connsiteY38" fmla="*/ 115996 h 2901211"/>
              <a:gd name="connsiteX39" fmla="*/ 1120677 w 2250324"/>
              <a:gd name="connsiteY39" fmla="*/ 94408 h 2901211"/>
              <a:gd name="connsiteX40" fmla="*/ 1156870 w 2250324"/>
              <a:gd name="connsiteY40" fmla="*/ 67620 h 2901211"/>
              <a:gd name="connsiteX41" fmla="*/ 1188688 w 2250324"/>
              <a:gd name="connsiteY41" fmla="*/ 48685 h 2901211"/>
              <a:gd name="connsiteX42" fmla="*/ 1226524 w 2250324"/>
              <a:gd name="connsiteY42" fmla="*/ 30658 h 2901211"/>
              <a:gd name="connsiteX43" fmla="*/ 1263095 w 2250324"/>
              <a:gd name="connsiteY43" fmla="*/ 17892 h 2901211"/>
              <a:gd name="connsiteX44" fmla="*/ 1302935 w 2250324"/>
              <a:gd name="connsiteY44" fmla="*/ 7570 h 2901211"/>
              <a:gd name="connsiteX45" fmla="*/ 1340649 w 2250324"/>
              <a:gd name="connsiteY45" fmla="*/ 2434 h 290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50324" h="2901211">
                <a:moveTo>
                  <a:pt x="1380541" y="0"/>
                </a:moveTo>
                <a:lnTo>
                  <a:pt x="1420432" y="2434"/>
                </a:lnTo>
                <a:lnTo>
                  <a:pt x="1458147" y="7570"/>
                </a:lnTo>
                <a:lnTo>
                  <a:pt x="1497987" y="17892"/>
                </a:lnTo>
                <a:lnTo>
                  <a:pt x="1534558" y="30658"/>
                </a:lnTo>
                <a:lnTo>
                  <a:pt x="1572393" y="48685"/>
                </a:lnTo>
                <a:lnTo>
                  <a:pt x="1604211" y="67620"/>
                </a:lnTo>
                <a:lnTo>
                  <a:pt x="1640405" y="94409"/>
                </a:lnTo>
                <a:lnTo>
                  <a:pt x="1664175" y="115996"/>
                </a:lnTo>
                <a:lnTo>
                  <a:pt x="1697245" y="152411"/>
                </a:lnTo>
                <a:lnTo>
                  <a:pt x="1714186" y="175298"/>
                </a:lnTo>
                <a:lnTo>
                  <a:pt x="1741780" y="221667"/>
                </a:lnTo>
                <a:lnTo>
                  <a:pt x="1741781" y="221668"/>
                </a:lnTo>
                <a:lnTo>
                  <a:pt x="1749027" y="233845"/>
                </a:lnTo>
                <a:lnTo>
                  <a:pt x="2250324" y="1308880"/>
                </a:lnTo>
                <a:lnTo>
                  <a:pt x="2227638" y="1267084"/>
                </a:lnTo>
                <a:cubicBezTo>
                  <a:pt x="2143011" y="1141820"/>
                  <a:pt x="1999697" y="1059462"/>
                  <a:pt x="1837147" y="1059462"/>
                </a:cubicBezTo>
                <a:cubicBezTo>
                  <a:pt x="1642087" y="1059462"/>
                  <a:pt x="1474727" y="1178057"/>
                  <a:pt x="1403238" y="1347076"/>
                </a:cubicBezTo>
                <a:lnTo>
                  <a:pt x="1390030" y="1389627"/>
                </a:lnTo>
                <a:lnTo>
                  <a:pt x="1380540" y="1369277"/>
                </a:lnTo>
                <a:lnTo>
                  <a:pt x="1380540" y="1369277"/>
                </a:lnTo>
                <a:lnTo>
                  <a:pt x="1011459" y="577779"/>
                </a:lnTo>
                <a:lnTo>
                  <a:pt x="993349" y="525901"/>
                </a:lnTo>
                <a:lnTo>
                  <a:pt x="1011459" y="577779"/>
                </a:lnTo>
                <a:lnTo>
                  <a:pt x="1380540" y="1369277"/>
                </a:lnTo>
                <a:lnTo>
                  <a:pt x="775788" y="2666173"/>
                </a:lnTo>
                <a:cubicBezTo>
                  <a:pt x="680813" y="2869848"/>
                  <a:pt x="438711" y="2957965"/>
                  <a:pt x="235037" y="2862990"/>
                </a:cubicBezTo>
                <a:cubicBezTo>
                  <a:pt x="31364" y="2768016"/>
                  <a:pt x="-56754" y="2525914"/>
                  <a:pt x="38220" y="2322240"/>
                </a:cubicBezTo>
                <a:lnTo>
                  <a:pt x="1012054" y="233845"/>
                </a:lnTo>
                <a:lnTo>
                  <a:pt x="1019306" y="221658"/>
                </a:lnTo>
                <a:lnTo>
                  <a:pt x="997874" y="266641"/>
                </a:lnTo>
                <a:cubicBezTo>
                  <a:pt x="980066" y="315570"/>
                  <a:pt x="971591" y="367895"/>
                  <a:pt x="973503" y="420718"/>
                </a:cubicBezTo>
                <a:lnTo>
                  <a:pt x="979915" y="467802"/>
                </a:lnTo>
                <a:lnTo>
                  <a:pt x="973503" y="420718"/>
                </a:lnTo>
                <a:cubicBezTo>
                  <a:pt x="971591" y="367895"/>
                  <a:pt x="980067" y="315570"/>
                  <a:pt x="997874" y="266642"/>
                </a:cubicBezTo>
                <a:lnTo>
                  <a:pt x="1019306" y="221658"/>
                </a:lnTo>
                <a:lnTo>
                  <a:pt x="1046893" y="175302"/>
                </a:lnTo>
                <a:lnTo>
                  <a:pt x="1063837" y="152409"/>
                </a:lnTo>
                <a:lnTo>
                  <a:pt x="1096907" y="115996"/>
                </a:lnTo>
                <a:lnTo>
                  <a:pt x="1120677" y="94408"/>
                </a:lnTo>
                <a:lnTo>
                  <a:pt x="1156870" y="67620"/>
                </a:lnTo>
                <a:lnTo>
                  <a:pt x="1188688" y="48685"/>
                </a:lnTo>
                <a:lnTo>
                  <a:pt x="1226524" y="30658"/>
                </a:lnTo>
                <a:lnTo>
                  <a:pt x="1263095" y="17892"/>
                </a:lnTo>
                <a:lnTo>
                  <a:pt x="1302935" y="7570"/>
                </a:lnTo>
                <a:lnTo>
                  <a:pt x="1340649" y="2434"/>
                </a:lnTo>
                <a:close/>
              </a:path>
            </a:pathLst>
          </a:custGeom>
          <a:gradFill flip="none" rotWithShape="1">
            <a:gsLst>
              <a:gs pos="0">
                <a:srgbClr val="006699"/>
              </a:gs>
              <a:gs pos="100000">
                <a:srgbClr val="00666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AAD74CC-2627-4E3E-BABE-F96D484E9995}"/>
              </a:ext>
            </a:extLst>
          </p:cNvPr>
          <p:cNvSpPr/>
          <p:nvPr/>
        </p:nvSpPr>
        <p:spPr>
          <a:xfrm rot="8640000">
            <a:off x="5880732" y="4353925"/>
            <a:ext cx="1285618" cy="1364482"/>
          </a:xfrm>
          <a:custGeom>
            <a:avLst/>
            <a:gdLst>
              <a:gd name="connsiteX0" fmla="*/ 447117 w 1719880"/>
              <a:gd name="connsiteY0" fmla="*/ 0 h 1825383"/>
              <a:gd name="connsiteX1" fmla="*/ 837608 w 1719880"/>
              <a:gd name="connsiteY1" fmla="*/ 207622 h 1825383"/>
              <a:gd name="connsiteX2" fmla="*/ 860294 w 1719880"/>
              <a:gd name="connsiteY2" fmla="*/ 249418 h 1825383"/>
              <a:gd name="connsiteX3" fmla="*/ 886843 w 1719880"/>
              <a:gd name="connsiteY3" fmla="*/ 306352 h 1825383"/>
              <a:gd name="connsiteX4" fmla="*/ 886845 w 1719880"/>
              <a:gd name="connsiteY4" fmla="*/ 306359 h 1825383"/>
              <a:gd name="connsiteX5" fmla="*/ 899981 w 1719880"/>
              <a:gd name="connsiteY5" fmla="*/ 334528 h 1825383"/>
              <a:gd name="connsiteX6" fmla="*/ 898283 w 1719880"/>
              <a:gd name="connsiteY6" fmla="*/ 339997 h 1825383"/>
              <a:gd name="connsiteX7" fmla="*/ 1166954 w 1719880"/>
              <a:gd name="connsiteY7" fmla="*/ 916164 h 1825383"/>
              <a:gd name="connsiteX8" fmla="*/ 1171921 w 1719880"/>
              <a:gd name="connsiteY8" fmla="*/ 917706 h 1825383"/>
              <a:gd name="connsiteX9" fmla="*/ 1166953 w 1719880"/>
              <a:gd name="connsiteY9" fmla="*/ 916164 h 1825383"/>
              <a:gd name="connsiteX10" fmla="*/ 1345483 w 1719880"/>
              <a:gd name="connsiteY10" fmla="*/ 1299023 h 1825383"/>
              <a:gd name="connsiteX11" fmla="*/ 1493545 w 1719880"/>
              <a:gd name="connsiteY11" fmla="*/ 1616543 h 1825383"/>
              <a:gd name="connsiteX12" fmla="*/ 1652676 w 1719880"/>
              <a:gd name="connsiteY12" fmla="*/ 1793365 h 1825383"/>
              <a:gd name="connsiteX13" fmla="*/ 1719880 w 1719880"/>
              <a:gd name="connsiteY13" fmla="*/ 1825383 h 1825383"/>
              <a:gd name="connsiteX14" fmla="*/ 1073407 w 1719880"/>
              <a:gd name="connsiteY14" fmla="*/ 1825383 h 1825383"/>
              <a:gd name="connsiteX15" fmla="*/ 856795 w 1719880"/>
              <a:gd name="connsiteY15" fmla="*/ 1825383 h 1825383"/>
              <a:gd name="connsiteX16" fmla="*/ 824875 w 1719880"/>
              <a:gd name="connsiteY16" fmla="*/ 1817113 h 1825383"/>
              <a:gd name="connsiteX17" fmla="*/ 595262 w 1719880"/>
              <a:gd name="connsiteY17" fmla="*/ 1606711 h 1825383"/>
              <a:gd name="connsiteX18" fmla="*/ 268670 w 1719880"/>
              <a:gd name="connsiteY18" fmla="*/ 906332 h 1825383"/>
              <a:gd name="connsiteX19" fmla="*/ 352210 w 1719880"/>
              <a:gd name="connsiteY19" fmla="*/ 932265 h 1825383"/>
              <a:gd name="connsiteX20" fmla="*/ 447116 w 1719880"/>
              <a:gd name="connsiteY20" fmla="*/ 941832 h 1825383"/>
              <a:gd name="connsiteX21" fmla="*/ 447117 w 1719880"/>
              <a:gd name="connsiteY21" fmla="*/ 941832 h 1825383"/>
              <a:gd name="connsiteX22" fmla="*/ 352211 w 1719880"/>
              <a:gd name="connsiteY22" fmla="*/ 932265 h 1825383"/>
              <a:gd name="connsiteX23" fmla="*/ 268671 w 1719880"/>
              <a:gd name="connsiteY23" fmla="*/ 906332 h 1825383"/>
              <a:gd name="connsiteX24" fmla="*/ 0 w 1719880"/>
              <a:gd name="connsiteY24" fmla="*/ 330165 h 1825383"/>
              <a:gd name="connsiteX25" fmla="*/ 13208 w 1719880"/>
              <a:gd name="connsiteY25" fmla="*/ 287614 h 1825383"/>
              <a:gd name="connsiteX26" fmla="*/ 447117 w 1719880"/>
              <a:gd name="connsiteY26" fmla="*/ 0 h 18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19880" h="1825383">
                <a:moveTo>
                  <a:pt x="447117" y="0"/>
                </a:moveTo>
                <a:cubicBezTo>
                  <a:pt x="609667" y="0"/>
                  <a:pt x="752981" y="82358"/>
                  <a:pt x="837608" y="207622"/>
                </a:cubicBezTo>
                <a:lnTo>
                  <a:pt x="860294" y="249418"/>
                </a:lnTo>
                <a:lnTo>
                  <a:pt x="886843" y="306352"/>
                </a:lnTo>
                <a:lnTo>
                  <a:pt x="886845" y="306359"/>
                </a:lnTo>
                <a:lnTo>
                  <a:pt x="899981" y="334528"/>
                </a:lnTo>
                <a:lnTo>
                  <a:pt x="898283" y="339997"/>
                </a:lnTo>
                <a:lnTo>
                  <a:pt x="1166954" y="916164"/>
                </a:lnTo>
                <a:lnTo>
                  <a:pt x="1171921" y="917706"/>
                </a:lnTo>
                <a:lnTo>
                  <a:pt x="1166953" y="916164"/>
                </a:lnTo>
                <a:lnTo>
                  <a:pt x="1345483" y="1299023"/>
                </a:lnTo>
                <a:lnTo>
                  <a:pt x="1493545" y="1616543"/>
                </a:lnTo>
                <a:cubicBezTo>
                  <a:pt x="1529161" y="1692921"/>
                  <a:pt x="1585466" y="1753049"/>
                  <a:pt x="1652676" y="1793365"/>
                </a:cubicBezTo>
                <a:lnTo>
                  <a:pt x="1719880" y="1825383"/>
                </a:lnTo>
                <a:lnTo>
                  <a:pt x="1073407" y="1825383"/>
                </a:lnTo>
                <a:lnTo>
                  <a:pt x="856795" y="1825383"/>
                </a:lnTo>
                <a:lnTo>
                  <a:pt x="824875" y="1817113"/>
                </a:lnTo>
                <a:cubicBezTo>
                  <a:pt x="727019" y="1781496"/>
                  <a:pt x="642749" y="1708548"/>
                  <a:pt x="595262" y="1606711"/>
                </a:cubicBezTo>
                <a:lnTo>
                  <a:pt x="268670" y="906332"/>
                </a:lnTo>
                <a:lnTo>
                  <a:pt x="352210" y="932265"/>
                </a:lnTo>
                <a:cubicBezTo>
                  <a:pt x="382866" y="938538"/>
                  <a:pt x="414606" y="941832"/>
                  <a:pt x="447116" y="941832"/>
                </a:cubicBezTo>
                <a:lnTo>
                  <a:pt x="447117" y="941832"/>
                </a:lnTo>
                <a:lnTo>
                  <a:pt x="352211" y="932265"/>
                </a:lnTo>
                <a:lnTo>
                  <a:pt x="268671" y="906332"/>
                </a:lnTo>
                <a:lnTo>
                  <a:pt x="0" y="330165"/>
                </a:lnTo>
                <a:lnTo>
                  <a:pt x="13208" y="287614"/>
                </a:lnTo>
                <a:cubicBezTo>
                  <a:pt x="84697" y="118595"/>
                  <a:pt x="252057" y="0"/>
                  <a:pt x="447117" y="0"/>
                </a:cubicBezTo>
                <a:close/>
              </a:path>
            </a:pathLst>
          </a:custGeom>
          <a:gradFill flip="none" rotWithShape="1">
            <a:gsLst>
              <a:gs pos="0">
                <a:srgbClr val="CC0099"/>
              </a:gs>
              <a:gs pos="78000">
                <a:srgbClr val="59006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B71A12F-3475-4894-AFD7-B231A878CE21}"/>
              </a:ext>
            </a:extLst>
          </p:cNvPr>
          <p:cNvSpPr/>
          <p:nvPr/>
        </p:nvSpPr>
        <p:spPr>
          <a:xfrm rot="5820000">
            <a:off x="8848577" y="2629513"/>
            <a:ext cx="26257" cy="14251"/>
          </a:xfrm>
          <a:custGeom>
            <a:avLst/>
            <a:gdLst>
              <a:gd name="connsiteX0" fmla="*/ 20955 w 35126"/>
              <a:gd name="connsiteY0" fmla="*/ 5584 h 19065"/>
              <a:gd name="connsiteX1" fmla="*/ 35126 w 35126"/>
              <a:gd name="connsiteY1" fmla="*/ 0 h 19065"/>
              <a:gd name="connsiteX2" fmla="*/ 0 w 35126"/>
              <a:gd name="connsiteY2" fmla="*/ 19065 h 19065"/>
              <a:gd name="connsiteX3" fmla="*/ 20955 w 35126"/>
              <a:gd name="connsiteY3" fmla="*/ 5584 h 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26" h="19065">
                <a:moveTo>
                  <a:pt x="20955" y="5584"/>
                </a:moveTo>
                <a:lnTo>
                  <a:pt x="35126" y="0"/>
                </a:lnTo>
                <a:lnTo>
                  <a:pt x="0" y="19065"/>
                </a:lnTo>
                <a:lnTo>
                  <a:pt x="20955" y="5584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BC60D1E-732E-4B0E-A2C7-8661C315DCB1}"/>
              </a:ext>
            </a:extLst>
          </p:cNvPr>
          <p:cNvSpPr/>
          <p:nvPr/>
        </p:nvSpPr>
        <p:spPr>
          <a:xfrm rot="5820000">
            <a:off x="8857023" y="2659521"/>
            <a:ext cx="27794" cy="10953"/>
          </a:xfrm>
          <a:custGeom>
            <a:avLst/>
            <a:gdLst>
              <a:gd name="connsiteX0" fmla="*/ 13387 w 37182"/>
              <a:gd name="connsiteY0" fmla="*/ 7387 h 14653"/>
              <a:gd name="connsiteX1" fmla="*/ 37182 w 37182"/>
              <a:gd name="connsiteY1" fmla="*/ 0 h 14653"/>
              <a:gd name="connsiteX2" fmla="*/ 0 w 37182"/>
              <a:gd name="connsiteY2" fmla="*/ 14653 h 14653"/>
              <a:gd name="connsiteX3" fmla="*/ 13387 w 37182"/>
              <a:gd name="connsiteY3" fmla="*/ 7387 h 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2" h="14653">
                <a:moveTo>
                  <a:pt x="13387" y="7387"/>
                </a:moveTo>
                <a:lnTo>
                  <a:pt x="37182" y="0"/>
                </a:lnTo>
                <a:lnTo>
                  <a:pt x="0" y="14653"/>
                </a:lnTo>
                <a:lnTo>
                  <a:pt x="13387" y="7387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1F60A41-4996-4B64-B5A7-3F4E7438B45B}"/>
              </a:ext>
            </a:extLst>
          </p:cNvPr>
          <p:cNvSpPr/>
          <p:nvPr/>
        </p:nvSpPr>
        <p:spPr>
          <a:xfrm rot="5820000">
            <a:off x="8838088" y="2602230"/>
            <a:ext cx="23928" cy="15393"/>
          </a:xfrm>
          <a:custGeom>
            <a:avLst/>
            <a:gdLst>
              <a:gd name="connsiteX0" fmla="*/ 32010 w 32010"/>
              <a:gd name="connsiteY0" fmla="*/ 0 h 20593"/>
              <a:gd name="connsiteX1" fmla="*/ 0 w 32010"/>
              <a:gd name="connsiteY1" fmla="*/ 20593 h 20593"/>
              <a:gd name="connsiteX2" fmla="*/ 11403 w 32010"/>
              <a:gd name="connsiteY2" fmla="*/ 11185 h 20593"/>
              <a:gd name="connsiteX3" fmla="*/ 32010 w 32010"/>
              <a:gd name="connsiteY3" fmla="*/ 0 h 2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0" h="20593">
                <a:moveTo>
                  <a:pt x="32010" y="0"/>
                </a:moveTo>
                <a:lnTo>
                  <a:pt x="0" y="20593"/>
                </a:lnTo>
                <a:lnTo>
                  <a:pt x="11403" y="11185"/>
                </a:lnTo>
                <a:lnTo>
                  <a:pt x="3201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69ABBE0-887B-42DD-9701-2C93FA2E8F2B}"/>
              </a:ext>
            </a:extLst>
          </p:cNvPr>
          <p:cNvSpPr/>
          <p:nvPr/>
        </p:nvSpPr>
        <p:spPr>
          <a:xfrm rot="5820000">
            <a:off x="8863607" y="2689240"/>
            <a:ext cx="27173" cy="8435"/>
          </a:xfrm>
          <a:custGeom>
            <a:avLst/>
            <a:gdLst>
              <a:gd name="connsiteX0" fmla="*/ 0 w 36352"/>
              <a:gd name="connsiteY0" fmla="*/ 11284 h 11284"/>
              <a:gd name="connsiteX1" fmla="*/ 21815 w 36352"/>
              <a:gd name="connsiteY1" fmla="*/ 2688 h 11284"/>
              <a:gd name="connsiteX2" fmla="*/ 36352 w 36352"/>
              <a:gd name="connsiteY2" fmla="*/ 0 h 11284"/>
              <a:gd name="connsiteX3" fmla="*/ 0 w 36352"/>
              <a:gd name="connsiteY3" fmla="*/ 11284 h 1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52" h="11284">
                <a:moveTo>
                  <a:pt x="0" y="11284"/>
                </a:moveTo>
                <a:lnTo>
                  <a:pt x="21815" y="2688"/>
                </a:lnTo>
                <a:lnTo>
                  <a:pt x="36352" y="0"/>
                </a:lnTo>
                <a:lnTo>
                  <a:pt x="0" y="11284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B5231C2-2876-4A68-8F1E-8B01F97A7DD4}"/>
              </a:ext>
            </a:extLst>
          </p:cNvPr>
          <p:cNvSpPr/>
          <p:nvPr/>
        </p:nvSpPr>
        <p:spPr>
          <a:xfrm rot="5820000">
            <a:off x="8823736" y="2574356"/>
            <a:ext cx="23730" cy="19579"/>
          </a:xfrm>
          <a:custGeom>
            <a:avLst/>
            <a:gdLst>
              <a:gd name="connsiteX0" fmla="*/ 31745 w 31745"/>
              <a:gd name="connsiteY0" fmla="*/ 0 h 26192"/>
              <a:gd name="connsiteX1" fmla="*/ 0 w 31745"/>
              <a:gd name="connsiteY1" fmla="*/ 26192 h 26192"/>
              <a:gd name="connsiteX2" fmla="*/ 17451 w 31745"/>
              <a:gd name="connsiteY2" fmla="*/ 9196 h 26192"/>
              <a:gd name="connsiteX3" fmla="*/ 31745 w 31745"/>
              <a:gd name="connsiteY3" fmla="*/ 0 h 2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5" h="26192">
                <a:moveTo>
                  <a:pt x="31745" y="0"/>
                </a:moveTo>
                <a:lnTo>
                  <a:pt x="0" y="26192"/>
                </a:lnTo>
                <a:lnTo>
                  <a:pt x="17451" y="9196"/>
                </a:lnTo>
                <a:lnTo>
                  <a:pt x="31745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5C72BF0-2F58-4080-A1D8-E0F2250C1BBD}"/>
              </a:ext>
            </a:extLst>
          </p:cNvPr>
          <p:cNvSpPr/>
          <p:nvPr/>
        </p:nvSpPr>
        <p:spPr>
          <a:xfrm rot="5820000">
            <a:off x="8865531" y="2720014"/>
            <a:ext cx="30251" cy="5593"/>
          </a:xfrm>
          <a:custGeom>
            <a:avLst/>
            <a:gdLst>
              <a:gd name="connsiteX0" fmla="*/ 0 w 40469"/>
              <a:gd name="connsiteY0" fmla="*/ 7482 h 7482"/>
              <a:gd name="connsiteX1" fmla="*/ 16233 w 40469"/>
              <a:gd name="connsiteY1" fmla="*/ 2443 h 7482"/>
              <a:gd name="connsiteX2" fmla="*/ 40469 w 40469"/>
              <a:gd name="connsiteY2" fmla="*/ 0 h 7482"/>
              <a:gd name="connsiteX3" fmla="*/ 0 w 40469"/>
              <a:gd name="connsiteY3" fmla="*/ 7482 h 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9" h="7482">
                <a:moveTo>
                  <a:pt x="0" y="7482"/>
                </a:moveTo>
                <a:lnTo>
                  <a:pt x="16233" y="2443"/>
                </a:lnTo>
                <a:lnTo>
                  <a:pt x="40469" y="0"/>
                </a:lnTo>
                <a:lnTo>
                  <a:pt x="0" y="7482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5A5F0E4-3F78-4878-BBE1-E5ADB6C11D19}"/>
              </a:ext>
            </a:extLst>
          </p:cNvPr>
          <p:cNvSpPr/>
          <p:nvPr/>
        </p:nvSpPr>
        <p:spPr>
          <a:xfrm rot="5820000">
            <a:off x="8808197" y="2549550"/>
            <a:ext cx="20743" cy="20202"/>
          </a:xfrm>
          <a:custGeom>
            <a:avLst/>
            <a:gdLst>
              <a:gd name="connsiteX0" fmla="*/ 27749 w 27749"/>
              <a:gd name="connsiteY0" fmla="*/ 0 h 27026"/>
              <a:gd name="connsiteX1" fmla="*/ 0 w 27749"/>
              <a:gd name="connsiteY1" fmla="*/ 27026 h 27026"/>
              <a:gd name="connsiteX2" fmla="*/ 10675 w 27749"/>
              <a:gd name="connsiteY2" fmla="*/ 14087 h 27026"/>
              <a:gd name="connsiteX3" fmla="*/ 27749 w 27749"/>
              <a:gd name="connsiteY3" fmla="*/ 0 h 2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49" h="27026">
                <a:moveTo>
                  <a:pt x="27749" y="0"/>
                </a:moveTo>
                <a:lnTo>
                  <a:pt x="0" y="27026"/>
                </a:lnTo>
                <a:lnTo>
                  <a:pt x="10675" y="14087"/>
                </a:lnTo>
                <a:lnTo>
                  <a:pt x="27749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474FDC-0EBC-49A6-ADD6-79062008C40D}"/>
              </a:ext>
            </a:extLst>
          </p:cNvPr>
          <p:cNvSpPr/>
          <p:nvPr/>
        </p:nvSpPr>
        <p:spPr>
          <a:xfrm rot="5820000">
            <a:off x="8866920" y="2751140"/>
            <a:ext cx="28809" cy="3009"/>
          </a:xfrm>
          <a:custGeom>
            <a:avLst/>
            <a:gdLst>
              <a:gd name="connsiteX0" fmla="*/ 0 w 38540"/>
              <a:gd name="connsiteY0" fmla="*/ 4025 h 4025"/>
              <a:gd name="connsiteX1" fmla="*/ 21766 w 38540"/>
              <a:gd name="connsiteY1" fmla="*/ 0 h 4025"/>
              <a:gd name="connsiteX2" fmla="*/ 38540 w 38540"/>
              <a:gd name="connsiteY2" fmla="*/ 139 h 4025"/>
              <a:gd name="connsiteX3" fmla="*/ 0 w 38540"/>
              <a:gd name="connsiteY3" fmla="*/ 4025 h 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0" h="4025">
                <a:moveTo>
                  <a:pt x="0" y="4025"/>
                </a:moveTo>
                <a:lnTo>
                  <a:pt x="21766" y="0"/>
                </a:lnTo>
                <a:lnTo>
                  <a:pt x="38540" y="139"/>
                </a:lnTo>
                <a:lnTo>
                  <a:pt x="0" y="4025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DA515DB-E0D4-4A43-9414-3434415DE0A3}"/>
              </a:ext>
            </a:extLst>
          </p:cNvPr>
          <p:cNvSpPr/>
          <p:nvPr/>
        </p:nvSpPr>
        <p:spPr>
          <a:xfrm rot="5820000">
            <a:off x="8789060" y="2524675"/>
            <a:ext cx="19938" cy="24165"/>
          </a:xfrm>
          <a:custGeom>
            <a:avLst/>
            <a:gdLst>
              <a:gd name="connsiteX0" fmla="*/ 26673 w 26673"/>
              <a:gd name="connsiteY0" fmla="*/ 0 h 32328"/>
              <a:gd name="connsiteX1" fmla="*/ 0 w 26673"/>
              <a:gd name="connsiteY1" fmla="*/ 32328 h 32328"/>
              <a:gd name="connsiteX2" fmla="*/ 12827 w 26673"/>
              <a:gd name="connsiteY2" fmla="*/ 13485 h 32328"/>
              <a:gd name="connsiteX3" fmla="*/ 26673 w 26673"/>
              <a:gd name="connsiteY3" fmla="*/ 0 h 3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3" h="32328">
                <a:moveTo>
                  <a:pt x="26673" y="0"/>
                </a:moveTo>
                <a:lnTo>
                  <a:pt x="0" y="32328"/>
                </a:lnTo>
                <a:lnTo>
                  <a:pt x="12827" y="13485"/>
                </a:lnTo>
                <a:lnTo>
                  <a:pt x="26673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AE89120-3853-45B4-9B63-D540212E8CBF}"/>
              </a:ext>
            </a:extLst>
          </p:cNvPr>
          <p:cNvSpPr/>
          <p:nvPr/>
        </p:nvSpPr>
        <p:spPr>
          <a:xfrm rot="5820000">
            <a:off x="8863978" y="2781878"/>
            <a:ext cx="31327" cy="1709"/>
          </a:xfrm>
          <a:custGeom>
            <a:avLst/>
            <a:gdLst>
              <a:gd name="connsiteX0" fmla="*/ 0 w 41909"/>
              <a:gd name="connsiteY0" fmla="*/ 1938 h 2286"/>
              <a:gd name="connsiteX1" fmla="*/ 19230 w 41909"/>
              <a:gd name="connsiteY1" fmla="*/ 0 h 2286"/>
              <a:gd name="connsiteX2" fmla="*/ 41909 w 41909"/>
              <a:gd name="connsiteY2" fmla="*/ 2286 h 2286"/>
              <a:gd name="connsiteX3" fmla="*/ 0 w 41909"/>
              <a:gd name="connsiteY3" fmla="*/ 1938 h 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09" h="2286">
                <a:moveTo>
                  <a:pt x="0" y="1938"/>
                </a:moveTo>
                <a:lnTo>
                  <a:pt x="19230" y="0"/>
                </a:lnTo>
                <a:lnTo>
                  <a:pt x="41909" y="2286"/>
                </a:lnTo>
                <a:lnTo>
                  <a:pt x="0" y="1938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EF6C244-5C79-4F2D-85EB-52AC00E8E2CA}"/>
              </a:ext>
            </a:extLst>
          </p:cNvPr>
          <p:cNvSpPr/>
          <p:nvPr/>
        </p:nvSpPr>
        <p:spPr>
          <a:xfrm rot="5820000">
            <a:off x="8770059" y="2504828"/>
            <a:ext cx="15574" cy="22880"/>
          </a:xfrm>
          <a:custGeom>
            <a:avLst/>
            <a:gdLst>
              <a:gd name="connsiteX0" fmla="*/ 20834 w 20834"/>
              <a:gd name="connsiteY0" fmla="*/ 0 h 30608"/>
              <a:gd name="connsiteX1" fmla="*/ 0 w 20834"/>
              <a:gd name="connsiteY1" fmla="*/ 30608 h 30608"/>
              <a:gd name="connsiteX2" fmla="*/ 8496 w 20834"/>
              <a:gd name="connsiteY2" fmla="*/ 14955 h 30608"/>
              <a:gd name="connsiteX3" fmla="*/ 20834 w 20834"/>
              <a:gd name="connsiteY3" fmla="*/ 0 h 3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4" h="30608">
                <a:moveTo>
                  <a:pt x="20834" y="0"/>
                </a:moveTo>
                <a:lnTo>
                  <a:pt x="0" y="30608"/>
                </a:lnTo>
                <a:lnTo>
                  <a:pt x="8496" y="14955"/>
                </a:lnTo>
                <a:lnTo>
                  <a:pt x="20834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D8BAF44-1EBF-4E78-9064-232441126CBD}"/>
              </a:ext>
            </a:extLst>
          </p:cNvPr>
          <p:cNvSpPr/>
          <p:nvPr/>
        </p:nvSpPr>
        <p:spPr>
          <a:xfrm rot="5820000">
            <a:off x="8860060" y="2810283"/>
            <a:ext cx="27537" cy="2776"/>
          </a:xfrm>
          <a:custGeom>
            <a:avLst/>
            <a:gdLst>
              <a:gd name="connsiteX0" fmla="*/ 0 w 36839"/>
              <a:gd name="connsiteY0" fmla="*/ 0 h 3714"/>
              <a:gd name="connsiteX1" fmla="*/ 19388 w 36839"/>
              <a:gd name="connsiteY1" fmla="*/ 161 h 3714"/>
              <a:gd name="connsiteX2" fmla="*/ 36839 w 36839"/>
              <a:gd name="connsiteY2" fmla="*/ 3714 h 3714"/>
              <a:gd name="connsiteX3" fmla="*/ 0 w 36839"/>
              <a:gd name="connsiteY3" fmla="*/ 0 h 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9" h="3714">
                <a:moveTo>
                  <a:pt x="0" y="0"/>
                </a:moveTo>
                <a:lnTo>
                  <a:pt x="19388" y="161"/>
                </a:lnTo>
                <a:lnTo>
                  <a:pt x="36839" y="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FCF5706-BD41-495B-805D-4919609097C5}"/>
              </a:ext>
            </a:extLst>
          </p:cNvPr>
          <p:cNvSpPr/>
          <p:nvPr/>
        </p:nvSpPr>
        <p:spPr>
          <a:xfrm rot="5820000">
            <a:off x="8745710" y="2482583"/>
            <a:ext cx="16057" cy="29582"/>
          </a:xfrm>
          <a:custGeom>
            <a:avLst/>
            <a:gdLst>
              <a:gd name="connsiteX0" fmla="*/ 21481 w 21481"/>
              <a:gd name="connsiteY0" fmla="*/ 0 h 39574"/>
              <a:gd name="connsiteX1" fmla="*/ 0 w 21481"/>
              <a:gd name="connsiteY1" fmla="*/ 39574 h 39574"/>
              <a:gd name="connsiteX2" fmla="*/ 8762 w 21481"/>
              <a:gd name="connsiteY2" fmla="*/ 18684 h 39574"/>
              <a:gd name="connsiteX3" fmla="*/ 21481 w 21481"/>
              <a:gd name="connsiteY3" fmla="*/ 0 h 3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1" h="39574">
                <a:moveTo>
                  <a:pt x="21481" y="0"/>
                </a:moveTo>
                <a:lnTo>
                  <a:pt x="0" y="39574"/>
                </a:lnTo>
                <a:lnTo>
                  <a:pt x="8762" y="18684"/>
                </a:lnTo>
                <a:lnTo>
                  <a:pt x="21481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E3A46D6-D854-4B87-A1CA-785B3FB60C2B}"/>
              </a:ext>
            </a:extLst>
          </p:cNvPr>
          <p:cNvSpPr/>
          <p:nvPr/>
        </p:nvSpPr>
        <p:spPr>
          <a:xfrm rot="5820000">
            <a:off x="8848939" y="2837770"/>
            <a:ext cx="32983" cy="6715"/>
          </a:xfrm>
          <a:custGeom>
            <a:avLst/>
            <a:gdLst>
              <a:gd name="connsiteX0" fmla="*/ 0 w 44124"/>
              <a:gd name="connsiteY0" fmla="*/ 0 h 8983"/>
              <a:gd name="connsiteX1" fmla="*/ 22488 w 44124"/>
              <a:gd name="connsiteY1" fmla="*/ 2267 h 8983"/>
              <a:gd name="connsiteX2" fmla="*/ 44124 w 44124"/>
              <a:gd name="connsiteY2" fmla="*/ 8983 h 8983"/>
              <a:gd name="connsiteX3" fmla="*/ 0 w 44124"/>
              <a:gd name="connsiteY3" fmla="*/ 0 h 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4" h="8983">
                <a:moveTo>
                  <a:pt x="0" y="0"/>
                </a:moveTo>
                <a:lnTo>
                  <a:pt x="22488" y="2267"/>
                </a:lnTo>
                <a:lnTo>
                  <a:pt x="44124" y="89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993D9BB-3A2D-4C1F-B4F3-8CC5DD59E462}"/>
              </a:ext>
            </a:extLst>
          </p:cNvPr>
          <p:cNvSpPr/>
          <p:nvPr/>
        </p:nvSpPr>
        <p:spPr>
          <a:xfrm rot="5820000">
            <a:off x="8724974" y="2470579"/>
            <a:ext cx="9284" cy="22134"/>
          </a:xfrm>
          <a:custGeom>
            <a:avLst/>
            <a:gdLst>
              <a:gd name="connsiteX0" fmla="*/ 12420 w 12420"/>
              <a:gd name="connsiteY0" fmla="*/ 0 h 29611"/>
              <a:gd name="connsiteX1" fmla="*/ 0 w 12420"/>
              <a:gd name="connsiteY1" fmla="*/ 29611 h 29611"/>
              <a:gd name="connsiteX2" fmla="*/ 4880 w 12420"/>
              <a:gd name="connsiteY2" fmla="*/ 13892 h 29611"/>
              <a:gd name="connsiteX3" fmla="*/ 12420 w 12420"/>
              <a:gd name="connsiteY3" fmla="*/ 0 h 2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0" h="29611">
                <a:moveTo>
                  <a:pt x="12420" y="0"/>
                </a:moveTo>
                <a:lnTo>
                  <a:pt x="0" y="29611"/>
                </a:lnTo>
                <a:lnTo>
                  <a:pt x="4880" y="13892"/>
                </a:lnTo>
                <a:lnTo>
                  <a:pt x="1242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487AC1E-90F9-469C-9842-6E2F46EA65EA}"/>
              </a:ext>
            </a:extLst>
          </p:cNvPr>
          <p:cNvSpPr/>
          <p:nvPr/>
        </p:nvSpPr>
        <p:spPr>
          <a:xfrm rot="5820000">
            <a:off x="8843698" y="2864471"/>
            <a:ext cx="22923" cy="7115"/>
          </a:xfrm>
          <a:custGeom>
            <a:avLst/>
            <a:gdLst>
              <a:gd name="connsiteX0" fmla="*/ 0 w 30666"/>
              <a:gd name="connsiteY0" fmla="*/ 0 h 9519"/>
              <a:gd name="connsiteX1" fmla="*/ 15489 w 30666"/>
              <a:gd name="connsiteY1" fmla="*/ 3153 h 9519"/>
              <a:gd name="connsiteX2" fmla="*/ 30666 w 30666"/>
              <a:gd name="connsiteY2" fmla="*/ 9519 h 9519"/>
              <a:gd name="connsiteX3" fmla="*/ 0 w 30666"/>
              <a:gd name="connsiteY3" fmla="*/ 0 h 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66" h="9519">
                <a:moveTo>
                  <a:pt x="0" y="0"/>
                </a:moveTo>
                <a:lnTo>
                  <a:pt x="15489" y="3153"/>
                </a:lnTo>
                <a:lnTo>
                  <a:pt x="30666" y="95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C92B873-F9A2-4E90-83CA-AD02073C60FB}"/>
              </a:ext>
            </a:extLst>
          </p:cNvPr>
          <p:cNvSpPr/>
          <p:nvPr/>
        </p:nvSpPr>
        <p:spPr>
          <a:xfrm rot="5820000">
            <a:off x="8696984" y="2450583"/>
            <a:ext cx="10900" cy="35116"/>
          </a:xfrm>
          <a:custGeom>
            <a:avLst/>
            <a:gdLst>
              <a:gd name="connsiteX0" fmla="*/ 14582 w 14582"/>
              <a:gd name="connsiteY0" fmla="*/ 0 h 46977"/>
              <a:gd name="connsiteX1" fmla="*/ 0 w 14582"/>
              <a:gd name="connsiteY1" fmla="*/ 46977 h 46977"/>
              <a:gd name="connsiteX2" fmla="*/ 4831 w 14582"/>
              <a:gd name="connsiteY2" fmla="*/ 23250 h 46977"/>
              <a:gd name="connsiteX3" fmla="*/ 14582 w 14582"/>
              <a:gd name="connsiteY3" fmla="*/ 0 h 4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82" h="46977">
                <a:moveTo>
                  <a:pt x="14582" y="0"/>
                </a:moveTo>
                <a:lnTo>
                  <a:pt x="0" y="46977"/>
                </a:lnTo>
                <a:lnTo>
                  <a:pt x="4831" y="23250"/>
                </a:lnTo>
                <a:lnTo>
                  <a:pt x="14582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F35A527-A284-4F82-A7F4-E156BB488C12}"/>
              </a:ext>
            </a:extLst>
          </p:cNvPr>
          <p:cNvSpPr/>
          <p:nvPr/>
        </p:nvSpPr>
        <p:spPr>
          <a:xfrm rot="5820000">
            <a:off x="8824153" y="2887820"/>
            <a:ext cx="33908" cy="14223"/>
          </a:xfrm>
          <a:custGeom>
            <a:avLst/>
            <a:gdLst>
              <a:gd name="connsiteX0" fmla="*/ 0 w 45362"/>
              <a:gd name="connsiteY0" fmla="*/ 0 h 19027"/>
              <a:gd name="connsiteX1" fmla="*/ 24079 w 45362"/>
              <a:gd name="connsiteY1" fmla="*/ 7475 h 19027"/>
              <a:gd name="connsiteX2" fmla="*/ 45362 w 45362"/>
              <a:gd name="connsiteY2" fmla="*/ 19027 h 19027"/>
              <a:gd name="connsiteX3" fmla="*/ 0 w 45362"/>
              <a:gd name="connsiteY3" fmla="*/ 0 h 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62" h="19027">
                <a:moveTo>
                  <a:pt x="0" y="0"/>
                </a:moveTo>
                <a:lnTo>
                  <a:pt x="24079" y="7475"/>
                </a:lnTo>
                <a:lnTo>
                  <a:pt x="45362" y="190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EAD640B-0481-4F8E-B7A3-641D800031E4}"/>
              </a:ext>
            </a:extLst>
          </p:cNvPr>
          <p:cNvSpPr/>
          <p:nvPr/>
        </p:nvSpPr>
        <p:spPr>
          <a:xfrm rot="5820000">
            <a:off x="8673454" y="2446781"/>
            <a:ext cx="4247" cy="20862"/>
          </a:xfrm>
          <a:custGeom>
            <a:avLst/>
            <a:gdLst>
              <a:gd name="connsiteX0" fmla="*/ 5682 w 5682"/>
              <a:gd name="connsiteY0" fmla="*/ 0 h 27909"/>
              <a:gd name="connsiteX1" fmla="*/ 0 w 5682"/>
              <a:gd name="connsiteY1" fmla="*/ 27909 h 27909"/>
              <a:gd name="connsiteX2" fmla="*/ 1434 w 5682"/>
              <a:gd name="connsiteY2" fmla="*/ 13685 h 27909"/>
              <a:gd name="connsiteX3" fmla="*/ 5682 w 5682"/>
              <a:gd name="connsiteY3" fmla="*/ 0 h 2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2" h="27909">
                <a:moveTo>
                  <a:pt x="5682" y="0"/>
                </a:moveTo>
                <a:lnTo>
                  <a:pt x="0" y="27909"/>
                </a:lnTo>
                <a:lnTo>
                  <a:pt x="1434" y="13685"/>
                </a:lnTo>
                <a:lnTo>
                  <a:pt x="5682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46CF9C2-2115-4752-9C06-512851D6969C}"/>
              </a:ext>
            </a:extLst>
          </p:cNvPr>
          <p:cNvSpPr/>
          <p:nvPr/>
        </p:nvSpPr>
        <p:spPr>
          <a:xfrm rot="5820000">
            <a:off x="8816450" y="2914482"/>
            <a:ext cx="18707" cy="10153"/>
          </a:xfrm>
          <a:custGeom>
            <a:avLst/>
            <a:gdLst>
              <a:gd name="connsiteX0" fmla="*/ 0 w 25026"/>
              <a:gd name="connsiteY0" fmla="*/ 0 h 13583"/>
              <a:gd name="connsiteX1" fmla="*/ 13212 w 25026"/>
              <a:gd name="connsiteY1" fmla="*/ 5541 h 13583"/>
              <a:gd name="connsiteX2" fmla="*/ 25026 w 25026"/>
              <a:gd name="connsiteY2" fmla="*/ 13583 h 13583"/>
              <a:gd name="connsiteX3" fmla="*/ 0 w 25026"/>
              <a:gd name="connsiteY3" fmla="*/ 0 h 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6" h="13583">
                <a:moveTo>
                  <a:pt x="0" y="0"/>
                </a:moveTo>
                <a:lnTo>
                  <a:pt x="13212" y="5541"/>
                </a:lnTo>
                <a:lnTo>
                  <a:pt x="25026" y="135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367B7A8-37B4-4B6B-B826-06F188BA6994}"/>
              </a:ext>
            </a:extLst>
          </p:cNvPr>
          <p:cNvSpPr/>
          <p:nvPr/>
        </p:nvSpPr>
        <p:spPr>
          <a:xfrm rot="5820000">
            <a:off x="8789658" y="2932040"/>
            <a:ext cx="33342" cy="22696"/>
          </a:xfrm>
          <a:custGeom>
            <a:avLst/>
            <a:gdLst>
              <a:gd name="connsiteX0" fmla="*/ 0 w 44605"/>
              <a:gd name="connsiteY0" fmla="*/ 0 h 30363"/>
              <a:gd name="connsiteX1" fmla="*/ 22811 w 44605"/>
              <a:gd name="connsiteY1" fmla="*/ 12381 h 30363"/>
              <a:gd name="connsiteX2" fmla="*/ 44605 w 44605"/>
              <a:gd name="connsiteY2" fmla="*/ 30363 h 30363"/>
              <a:gd name="connsiteX3" fmla="*/ 0 w 44605"/>
              <a:gd name="connsiteY3" fmla="*/ 0 h 3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05" h="30363">
                <a:moveTo>
                  <a:pt x="0" y="0"/>
                </a:moveTo>
                <a:lnTo>
                  <a:pt x="22811" y="12381"/>
                </a:lnTo>
                <a:lnTo>
                  <a:pt x="44605" y="303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EB08286-B89D-47BD-8FE0-35582007A98E}"/>
              </a:ext>
            </a:extLst>
          </p:cNvPr>
          <p:cNvSpPr/>
          <p:nvPr/>
        </p:nvSpPr>
        <p:spPr>
          <a:xfrm rot="5820000">
            <a:off x="8643797" y="2429322"/>
            <a:ext cx="4045" cy="40120"/>
          </a:xfrm>
          <a:custGeom>
            <a:avLst/>
            <a:gdLst>
              <a:gd name="connsiteX0" fmla="*/ 5411 w 5411"/>
              <a:gd name="connsiteY0" fmla="*/ 0 h 53672"/>
              <a:gd name="connsiteX1" fmla="*/ 0 w 5411"/>
              <a:gd name="connsiteY1" fmla="*/ 53672 h 53672"/>
              <a:gd name="connsiteX2" fmla="*/ 234 w 5411"/>
              <a:gd name="connsiteY2" fmla="*/ 25428 h 53672"/>
              <a:gd name="connsiteX3" fmla="*/ 5411 w 5411"/>
              <a:gd name="connsiteY3" fmla="*/ 0 h 5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1" h="53672">
                <a:moveTo>
                  <a:pt x="5411" y="0"/>
                </a:moveTo>
                <a:lnTo>
                  <a:pt x="0" y="53672"/>
                </a:lnTo>
                <a:lnTo>
                  <a:pt x="234" y="25428"/>
                </a:lnTo>
                <a:lnTo>
                  <a:pt x="5411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014C5A41-AC42-4E7A-8599-C64789621AC4}"/>
              </a:ext>
            </a:extLst>
          </p:cNvPr>
          <p:cNvSpPr/>
          <p:nvPr/>
        </p:nvSpPr>
        <p:spPr>
          <a:xfrm rot="4320000">
            <a:off x="8110490" y="3565957"/>
            <a:ext cx="19845" cy="42558"/>
          </a:xfrm>
          <a:custGeom>
            <a:avLst/>
            <a:gdLst>
              <a:gd name="connsiteX0" fmla="*/ 0 w 26549"/>
              <a:gd name="connsiteY0" fmla="*/ 0 h 56934"/>
              <a:gd name="connsiteX1" fmla="*/ 20732 w 26549"/>
              <a:gd name="connsiteY1" fmla="*/ 38196 h 56934"/>
              <a:gd name="connsiteX2" fmla="*/ 26549 w 26549"/>
              <a:gd name="connsiteY2" fmla="*/ 56934 h 56934"/>
              <a:gd name="connsiteX3" fmla="*/ 0 w 26549"/>
              <a:gd name="connsiteY3" fmla="*/ 0 h 5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9" h="56934">
                <a:moveTo>
                  <a:pt x="0" y="0"/>
                </a:moveTo>
                <a:lnTo>
                  <a:pt x="20732" y="38196"/>
                </a:lnTo>
                <a:lnTo>
                  <a:pt x="26549" y="56934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9C06DBB-1038-4F79-B66F-A1B139414DC5}"/>
              </a:ext>
            </a:extLst>
          </p:cNvPr>
          <p:cNvSpPr/>
          <p:nvPr/>
        </p:nvSpPr>
        <p:spPr>
          <a:xfrm rot="4320000">
            <a:off x="7814877" y="3562277"/>
            <a:ext cx="204546" cy="435928"/>
          </a:xfrm>
          <a:custGeom>
            <a:avLst/>
            <a:gdLst>
              <a:gd name="connsiteX0" fmla="*/ 1698 w 273638"/>
              <a:gd name="connsiteY0" fmla="*/ 0 h 583178"/>
              <a:gd name="connsiteX1" fmla="*/ 273638 w 273638"/>
              <a:gd name="connsiteY1" fmla="*/ 583178 h 583178"/>
              <a:gd name="connsiteX2" fmla="*/ 268671 w 273638"/>
              <a:gd name="connsiteY2" fmla="*/ 581636 h 583178"/>
              <a:gd name="connsiteX3" fmla="*/ 0 w 273638"/>
              <a:gd name="connsiteY3" fmla="*/ 5469 h 583178"/>
              <a:gd name="connsiteX4" fmla="*/ 1698 w 273638"/>
              <a:gd name="connsiteY4" fmla="*/ 0 h 58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38" h="583178">
                <a:moveTo>
                  <a:pt x="1698" y="0"/>
                </a:moveTo>
                <a:lnTo>
                  <a:pt x="273638" y="583178"/>
                </a:lnTo>
                <a:lnTo>
                  <a:pt x="268671" y="581636"/>
                </a:lnTo>
                <a:lnTo>
                  <a:pt x="0" y="5469"/>
                </a:lnTo>
                <a:lnTo>
                  <a:pt x="1698" y="0"/>
                </a:lnTo>
                <a:close/>
              </a:path>
            </a:pathLst>
          </a:custGeom>
          <a:gradFill flip="none" rotWithShape="1">
            <a:gsLst>
              <a:gs pos="0">
                <a:srgbClr val="00FF00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62E3785-C5C3-4140-8D13-4C41DC576483}"/>
              </a:ext>
            </a:extLst>
          </p:cNvPr>
          <p:cNvSpPr/>
          <p:nvPr/>
        </p:nvSpPr>
        <p:spPr>
          <a:xfrm rot="4320000">
            <a:off x="7559209" y="3905559"/>
            <a:ext cx="133452" cy="286189"/>
          </a:xfrm>
          <a:custGeom>
            <a:avLst/>
            <a:gdLst>
              <a:gd name="connsiteX0" fmla="*/ 0 w 178530"/>
              <a:gd name="connsiteY0" fmla="*/ 0 h 382859"/>
              <a:gd name="connsiteX1" fmla="*/ 4968 w 178530"/>
              <a:gd name="connsiteY1" fmla="*/ 1542 h 382859"/>
              <a:gd name="connsiteX2" fmla="*/ 165877 w 178530"/>
              <a:gd name="connsiteY2" fmla="*/ 346613 h 382859"/>
              <a:gd name="connsiteX3" fmla="*/ 178530 w 178530"/>
              <a:gd name="connsiteY3" fmla="*/ 382859 h 382859"/>
              <a:gd name="connsiteX4" fmla="*/ 0 w 178530"/>
              <a:gd name="connsiteY4" fmla="*/ 0 h 382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530" h="382859">
                <a:moveTo>
                  <a:pt x="0" y="0"/>
                </a:moveTo>
                <a:lnTo>
                  <a:pt x="4968" y="1542"/>
                </a:lnTo>
                <a:lnTo>
                  <a:pt x="165877" y="346613"/>
                </a:lnTo>
                <a:lnTo>
                  <a:pt x="178530" y="38285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FF00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8C1552-EF1F-4483-A34D-152C3C5336CB}"/>
              </a:ext>
            </a:extLst>
          </p:cNvPr>
          <p:cNvSpPr/>
          <p:nvPr/>
        </p:nvSpPr>
        <p:spPr>
          <a:xfrm rot="4320000">
            <a:off x="7684585" y="3997757"/>
            <a:ext cx="129676" cy="25384"/>
          </a:xfrm>
          <a:custGeom>
            <a:avLst/>
            <a:gdLst>
              <a:gd name="connsiteX0" fmla="*/ 0 w 173479"/>
              <a:gd name="connsiteY0" fmla="*/ 0 h 33958"/>
              <a:gd name="connsiteX1" fmla="*/ 78573 w 173479"/>
              <a:gd name="connsiteY1" fmla="*/ 24391 h 33958"/>
              <a:gd name="connsiteX2" fmla="*/ 173479 w 173479"/>
              <a:gd name="connsiteY2" fmla="*/ 33958 h 33958"/>
              <a:gd name="connsiteX3" fmla="*/ 173478 w 173479"/>
              <a:gd name="connsiteY3" fmla="*/ 33958 h 33958"/>
              <a:gd name="connsiteX4" fmla="*/ 78572 w 173479"/>
              <a:gd name="connsiteY4" fmla="*/ 24391 h 33958"/>
              <a:gd name="connsiteX5" fmla="*/ 0 w 173479"/>
              <a:gd name="connsiteY5" fmla="*/ 0 h 33958"/>
              <a:gd name="connsiteX6" fmla="*/ 0 w 173479"/>
              <a:gd name="connsiteY6" fmla="*/ 0 h 3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479" h="33958">
                <a:moveTo>
                  <a:pt x="0" y="0"/>
                </a:moveTo>
                <a:lnTo>
                  <a:pt x="78573" y="24391"/>
                </a:lnTo>
                <a:lnTo>
                  <a:pt x="173479" y="33958"/>
                </a:lnTo>
                <a:lnTo>
                  <a:pt x="173478" y="33958"/>
                </a:lnTo>
                <a:cubicBezTo>
                  <a:pt x="140968" y="33958"/>
                  <a:pt x="109228" y="30664"/>
                  <a:pt x="78572" y="2439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FF00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E611319-C9F3-49F2-9B6D-17B4B4C3215B}"/>
              </a:ext>
            </a:extLst>
          </p:cNvPr>
          <p:cNvSpPr/>
          <p:nvPr/>
        </p:nvSpPr>
        <p:spPr>
          <a:xfrm rot="4320000">
            <a:off x="6935861" y="1719727"/>
            <a:ext cx="1682128" cy="2168668"/>
          </a:xfrm>
          <a:custGeom>
            <a:avLst/>
            <a:gdLst>
              <a:gd name="connsiteX0" fmla="*/ 1380541 w 2250324"/>
              <a:gd name="connsiteY0" fmla="*/ 0 h 2901211"/>
              <a:gd name="connsiteX1" fmla="*/ 1420432 w 2250324"/>
              <a:gd name="connsiteY1" fmla="*/ 2434 h 2901211"/>
              <a:gd name="connsiteX2" fmla="*/ 1458147 w 2250324"/>
              <a:gd name="connsiteY2" fmla="*/ 7570 h 2901211"/>
              <a:gd name="connsiteX3" fmla="*/ 1497987 w 2250324"/>
              <a:gd name="connsiteY3" fmla="*/ 17892 h 2901211"/>
              <a:gd name="connsiteX4" fmla="*/ 1534558 w 2250324"/>
              <a:gd name="connsiteY4" fmla="*/ 30658 h 2901211"/>
              <a:gd name="connsiteX5" fmla="*/ 1572393 w 2250324"/>
              <a:gd name="connsiteY5" fmla="*/ 48685 h 2901211"/>
              <a:gd name="connsiteX6" fmla="*/ 1604211 w 2250324"/>
              <a:gd name="connsiteY6" fmla="*/ 67620 h 2901211"/>
              <a:gd name="connsiteX7" fmla="*/ 1640405 w 2250324"/>
              <a:gd name="connsiteY7" fmla="*/ 94409 h 2901211"/>
              <a:gd name="connsiteX8" fmla="*/ 1664175 w 2250324"/>
              <a:gd name="connsiteY8" fmla="*/ 115996 h 2901211"/>
              <a:gd name="connsiteX9" fmla="*/ 1697245 w 2250324"/>
              <a:gd name="connsiteY9" fmla="*/ 152411 h 2901211"/>
              <a:gd name="connsiteX10" fmla="*/ 1714186 w 2250324"/>
              <a:gd name="connsiteY10" fmla="*/ 175298 h 2901211"/>
              <a:gd name="connsiteX11" fmla="*/ 1741780 w 2250324"/>
              <a:gd name="connsiteY11" fmla="*/ 221667 h 2901211"/>
              <a:gd name="connsiteX12" fmla="*/ 1741781 w 2250324"/>
              <a:gd name="connsiteY12" fmla="*/ 221668 h 2901211"/>
              <a:gd name="connsiteX13" fmla="*/ 1749027 w 2250324"/>
              <a:gd name="connsiteY13" fmla="*/ 233845 h 2901211"/>
              <a:gd name="connsiteX14" fmla="*/ 2250324 w 2250324"/>
              <a:gd name="connsiteY14" fmla="*/ 1308880 h 2901211"/>
              <a:gd name="connsiteX15" fmla="*/ 2227638 w 2250324"/>
              <a:gd name="connsiteY15" fmla="*/ 1267084 h 2901211"/>
              <a:gd name="connsiteX16" fmla="*/ 1837147 w 2250324"/>
              <a:gd name="connsiteY16" fmla="*/ 1059462 h 2901211"/>
              <a:gd name="connsiteX17" fmla="*/ 1403238 w 2250324"/>
              <a:gd name="connsiteY17" fmla="*/ 1347076 h 2901211"/>
              <a:gd name="connsiteX18" fmla="*/ 1390030 w 2250324"/>
              <a:gd name="connsiteY18" fmla="*/ 1389627 h 2901211"/>
              <a:gd name="connsiteX19" fmla="*/ 1380540 w 2250324"/>
              <a:gd name="connsiteY19" fmla="*/ 1369277 h 2901211"/>
              <a:gd name="connsiteX20" fmla="*/ 1380540 w 2250324"/>
              <a:gd name="connsiteY20" fmla="*/ 1369277 h 2901211"/>
              <a:gd name="connsiteX21" fmla="*/ 1011459 w 2250324"/>
              <a:gd name="connsiteY21" fmla="*/ 577779 h 2901211"/>
              <a:gd name="connsiteX22" fmla="*/ 993349 w 2250324"/>
              <a:gd name="connsiteY22" fmla="*/ 525901 h 2901211"/>
              <a:gd name="connsiteX23" fmla="*/ 1011459 w 2250324"/>
              <a:gd name="connsiteY23" fmla="*/ 577779 h 2901211"/>
              <a:gd name="connsiteX24" fmla="*/ 1380540 w 2250324"/>
              <a:gd name="connsiteY24" fmla="*/ 1369277 h 2901211"/>
              <a:gd name="connsiteX25" fmla="*/ 775788 w 2250324"/>
              <a:gd name="connsiteY25" fmla="*/ 2666173 h 2901211"/>
              <a:gd name="connsiteX26" fmla="*/ 235037 w 2250324"/>
              <a:gd name="connsiteY26" fmla="*/ 2862990 h 2901211"/>
              <a:gd name="connsiteX27" fmla="*/ 38220 w 2250324"/>
              <a:gd name="connsiteY27" fmla="*/ 2322240 h 2901211"/>
              <a:gd name="connsiteX28" fmla="*/ 1012054 w 2250324"/>
              <a:gd name="connsiteY28" fmla="*/ 233845 h 2901211"/>
              <a:gd name="connsiteX29" fmla="*/ 1019306 w 2250324"/>
              <a:gd name="connsiteY29" fmla="*/ 221658 h 2901211"/>
              <a:gd name="connsiteX30" fmla="*/ 997874 w 2250324"/>
              <a:gd name="connsiteY30" fmla="*/ 266641 h 2901211"/>
              <a:gd name="connsiteX31" fmla="*/ 973503 w 2250324"/>
              <a:gd name="connsiteY31" fmla="*/ 420718 h 2901211"/>
              <a:gd name="connsiteX32" fmla="*/ 979915 w 2250324"/>
              <a:gd name="connsiteY32" fmla="*/ 467802 h 2901211"/>
              <a:gd name="connsiteX33" fmla="*/ 973503 w 2250324"/>
              <a:gd name="connsiteY33" fmla="*/ 420718 h 2901211"/>
              <a:gd name="connsiteX34" fmla="*/ 997874 w 2250324"/>
              <a:gd name="connsiteY34" fmla="*/ 266642 h 2901211"/>
              <a:gd name="connsiteX35" fmla="*/ 1019306 w 2250324"/>
              <a:gd name="connsiteY35" fmla="*/ 221658 h 2901211"/>
              <a:gd name="connsiteX36" fmla="*/ 1046893 w 2250324"/>
              <a:gd name="connsiteY36" fmla="*/ 175302 h 2901211"/>
              <a:gd name="connsiteX37" fmla="*/ 1063837 w 2250324"/>
              <a:gd name="connsiteY37" fmla="*/ 152409 h 2901211"/>
              <a:gd name="connsiteX38" fmla="*/ 1096907 w 2250324"/>
              <a:gd name="connsiteY38" fmla="*/ 115996 h 2901211"/>
              <a:gd name="connsiteX39" fmla="*/ 1120677 w 2250324"/>
              <a:gd name="connsiteY39" fmla="*/ 94408 h 2901211"/>
              <a:gd name="connsiteX40" fmla="*/ 1156870 w 2250324"/>
              <a:gd name="connsiteY40" fmla="*/ 67620 h 2901211"/>
              <a:gd name="connsiteX41" fmla="*/ 1188688 w 2250324"/>
              <a:gd name="connsiteY41" fmla="*/ 48685 h 2901211"/>
              <a:gd name="connsiteX42" fmla="*/ 1226524 w 2250324"/>
              <a:gd name="connsiteY42" fmla="*/ 30658 h 2901211"/>
              <a:gd name="connsiteX43" fmla="*/ 1263095 w 2250324"/>
              <a:gd name="connsiteY43" fmla="*/ 17892 h 2901211"/>
              <a:gd name="connsiteX44" fmla="*/ 1302935 w 2250324"/>
              <a:gd name="connsiteY44" fmla="*/ 7570 h 2901211"/>
              <a:gd name="connsiteX45" fmla="*/ 1340649 w 2250324"/>
              <a:gd name="connsiteY45" fmla="*/ 2434 h 290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50324" h="2901211">
                <a:moveTo>
                  <a:pt x="1380541" y="0"/>
                </a:moveTo>
                <a:lnTo>
                  <a:pt x="1420432" y="2434"/>
                </a:lnTo>
                <a:lnTo>
                  <a:pt x="1458147" y="7570"/>
                </a:lnTo>
                <a:lnTo>
                  <a:pt x="1497987" y="17892"/>
                </a:lnTo>
                <a:lnTo>
                  <a:pt x="1534558" y="30658"/>
                </a:lnTo>
                <a:lnTo>
                  <a:pt x="1572393" y="48685"/>
                </a:lnTo>
                <a:lnTo>
                  <a:pt x="1604211" y="67620"/>
                </a:lnTo>
                <a:lnTo>
                  <a:pt x="1640405" y="94409"/>
                </a:lnTo>
                <a:lnTo>
                  <a:pt x="1664175" y="115996"/>
                </a:lnTo>
                <a:lnTo>
                  <a:pt x="1697245" y="152411"/>
                </a:lnTo>
                <a:lnTo>
                  <a:pt x="1714186" y="175298"/>
                </a:lnTo>
                <a:lnTo>
                  <a:pt x="1741780" y="221667"/>
                </a:lnTo>
                <a:lnTo>
                  <a:pt x="1741781" y="221668"/>
                </a:lnTo>
                <a:lnTo>
                  <a:pt x="1749027" y="233845"/>
                </a:lnTo>
                <a:lnTo>
                  <a:pt x="2250324" y="1308880"/>
                </a:lnTo>
                <a:lnTo>
                  <a:pt x="2227638" y="1267084"/>
                </a:lnTo>
                <a:cubicBezTo>
                  <a:pt x="2143011" y="1141820"/>
                  <a:pt x="1999697" y="1059462"/>
                  <a:pt x="1837147" y="1059462"/>
                </a:cubicBezTo>
                <a:cubicBezTo>
                  <a:pt x="1642087" y="1059462"/>
                  <a:pt x="1474727" y="1178057"/>
                  <a:pt x="1403238" y="1347076"/>
                </a:cubicBezTo>
                <a:lnTo>
                  <a:pt x="1390030" y="1389627"/>
                </a:lnTo>
                <a:lnTo>
                  <a:pt x="1380540" y="1369277"/>
                </a:lnTo>
                <a:lnTo>
                  <a:pt x="1380540" y="1369277"/>
                </a:lnTo>
                <a:lnTo>
                  <a:pt x="1011459" y="577779"/>
                </a:lnTo>
                <a:lnTo>
                  <a:pt x="993349" y="525901"/>
                </a:lnTo>
                <a:lnTo>
                  <a:pt x="1011459" y="577779"/>
                </a:lnTo>
                <a:lnTo>
                  <a:pt x="1380540" y="1369277"/>
                </a:lnTo>
                <a:lnTo>
                  <a:pt x="775788" y="2666173"/>
                </a:lnTo>
                <a:cubicBezTo>
                  <a:pt x="680813" y="2869848"/>
                  <a:pt x="438711" y="2957965"/>
                  <a:pt x="235037" y="2862990"/>
                </a:cubicBezTo>
                <a:cubicBezTo>
                  <a:pt x="31364" y="2768016"/>
                  <a:pt x="-56754" y="2525914"/>
                  <a:pt x="38220" y="2322240"/>
                </a:cubicBezTo>
                <a:lnTo>
                  <a:pt x="1012054" y="233845"/>
                </a:lnTo>
                <a:lnTo>
                  <a:pt x="1019306" y="221658"/>
                </a:lnTo>
                <a:lnTo>
                  <a:pt x="997874" y="266641"/>
                </a:lnTo>
                <a:cubicBezTo>
                  <a:pt x="980066" y="315570"/>
                  <a:pt x="971591" y="367895"/>
                  <a:pt x="973503" y="420718"/>
                </a:cubicBezTo>
                <a:lnTo>
                  <a:pt x="979915" y="467802"/>
                </a:lnTo>
                <a:lnTo>
                  <a:pt x="973503" y="420718"/>
                </a:lnTo>
                <a:cubicBezTo>
                  <a:pt x="971591" y="367895"/>
                  <a:pt x="980067" y="315570"/>
                  <a:pt x="997874" y="266642"/>
                </a:cubicBezTo>
                <a:lnTo>
                  <a:pt x="1019306" y="221658"/>
                </a:lnTo>
                <a:lnTo>
                  <a:pt x="1046893" y="175302"/>
                </a:lnTo>
                <a:lnTo>
                  <a:pt x="1063837" y="152409"/>
                </a:lnTo>
                <a:lnTo>
                  <a:pt x="1096907" y="115996"/>
                </a:lnTo>
                <a:lnTo>
                  <a:pt x="1120677" y="94408"/>
                </a:lnTo>
                <a:lnTo>
                  <a:pt x="1156870" y="67620"/>
                </a:lnTo>
                <a:lnTo>
                  <a:pt x="1188688" y="48685"/>
                </a:lnTo>
                <a:lnTo>
                  <a:pt x="1226524" y="30658"/>
                </a:lnTo>
                <a:lnTo>
                  <a:pt x="1263095" y="17892"/>
                </a:lnTo>
                <a:lnTo>
                  <a:pt x="1302935" y="7570"/>
                </a:lnTo>
                <a:lnTo>
                  <a:pt x="1340649" y="2434"/>
                </a:lnTo>
                <a:close/>
              </a:path>
            </a:pathLst>
          </a:custGeom>
          <a:gradFill flip="none" rotWithShape="1">
            <a:gsLst>
              <a:gs pos="0">
                <a:srgbClr val="00CCFF"/>
              </a:gs>
              <a:gs pos="100000">
                <a:srgbClr val="00666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349B44D-2F93-41C9-98C4-1BD6A2902CB7}"/>
              </a:ext>
            </a:extLst>
          </p:cNvPr>
          <p:cNvSpPr/>
          <p:nvPr/>
        </p:nvSpPr>
        <p:spPr>
          <a:xfrm rot="4320000">
            <a:off x="7030149" y="3039669"/>
            <a:ext cx="1285618" cy="1364482"/>
          </a:xfrm>
          <a:custGeom>
            <a:avLst/>
            <a:gdLst>
              <a:gd name="connsiteX0" fmla="*/ 447117 w 1719880"/>
              <a:gd name="connsiteY0" fmla="*/ 0 h 1825383"/>
              <a:gd name="connsiteX1" fmla="*/ 837608 w 1719880"/>
              <a:gd name="connsiteY1" fmla="*/ 207622 h 1825383"/>
              <a:gd name="connsiteX2" fmla="*/ 860294 w 1719880"/>
              <a:gd name="connsiteY2" fmla="*/ 249418 h 1825383"/>
              <a:gd name="connsiteX3" fmla="*/ 886843 w 1719880"/>
              <a:gd name="connsiteY3" fmla="*/ 306352 h 1825383"/>
              <a:gd name="connsiteX4" fmla="*/ 886845 w 1719880"/>
              <a:gd name="connsiteY4" fmla="*/ 306359 h 1825383"/>
              <a:gd name="connsiteX5" fmla="*/ 899981 w 1719880"/>
              <a:gd name="connsiteY5" fmla="*/ 334528 h 1825383"/>
              <a:gd name="connsiteX6" fmla="*/ 898283 w 1719880"/>
              <a:gd name="connsiteY6" fmla="*/ 339997 h 1825383"/>
              <a:gd name="connsiteX7" fmla="*/ 1166954 w 1719880"/>
              <a:gd name="connsiteY7" fmla="*/ 916164 h 1825383"/>
              <a:gd name="connsiteX8" fmla="*/ 1171921 w 1719880"/>
              <a:gd name="connsiteY8" fmla="*/ 917706 h 1825383"/>
              <a:gd name="connsiteX9" fmla="*/ 1166953 w 1719880"/>
              <a:gd name="connsiteY9" fmla="*/ 916164 h 1825383"/>
              <a:gd name="connsiteX10" fmla="*/ 1345483 w 1719880"/>
              <a:gd name="connsiteY10" fmla="*/ 1299023 h 1825383"/>
              <a:gd name="connsiteX11" fmla="*/ 1493545 w 1719880"/>
              <a:gd name="connsiteY11" fmla="*/ 1616543 h 1825383"/>
              <a:gd name="connsiteX12" fmla="*/ 1652676 w 1719880"/>
              <a:gd name="connsiteY12" fmla="*/ 1793365 h 1825383"/>
              <a:gd name="connsiteX13" fmla="*/ 1719880 w 1719880"/>
              <a:gd name="connsiteY13" fmla="*/ 1825383 h 1825383"/>
              <a:gd name="connsiteX14" fmla="*/ 1073407 w 1719880"/>
              <a:gd name="connsiteY14" fmla="*/ 1825383 h 1825383"/>
              <a:gd name="connsiteX15" fmla="*/ 856795 w 1719880"/>
              <a:gd name="connsiteY15" fmla="*/ 1825383 h 1825383"/>
              <a:gd name="connsiteX16" fmla="*/ 824875 w 1719880"/>
              <a:gd name="connsiteY16" fmla="*/ 1817113 h 1825383"/>
              <a:gd name="connsiteX17" fmla="*/ 595262 w 1719880"/>
              <a:gd name="connsiteY17" fmla="*/ 1606711 h 1825383"/>
              <a:gd name="connsiteX18" fmla="*/ 268670 w 1719880"/>
              <a:gd name="connsiteY18" fmla="*/ 906332 h 1825383"/>
              <a:gd name="connsiteX19" fmla="*/ 352210 w 1719880"/>
              <a:gd name="connsiteY19" fmla="*/ 932265 h 1825383"/>
              <a:gd name="connsiteX20" fmla="*/ 447116 w 1719880"/>
              <a:gd name="connsiteY20" fmla="*/ 941832 h 1825383"/>
              <a:gd name="connsiteX21" fmla="*/ 447117 w 1719880"/>
              <a:gd name="connsiteY21" fmla="*/ 941832 h 1825383"/>
              <a:gd name="connsiteX22" fmla="*/ 352211 w 1719880"/>
              <a:gd name="connsiteY22" fmla="*/ 932265 h 1825383"/>
              <a:gd name="connsiteX23" fmla="*/ 268671 w 1719880"/>
              <a:gd name="connsiteY23" fmla="*/ 906332 h 1825383"/>
              <a:gd name="connsiteX24" fmla="*/ 0 w 1719880"/>
              <a:gd name="connsiteY24" fmla="*/ 330165 h 1825383"/>
              <a:gd name="connsiteX25" fmla="*/ 13208 w 1719880"/>
              <a:gd name="connsiteY25" fmla="*/ 287614 h 1825383"/>
              <a:gd name="connsiteX26" fmla="*/ 447117 w 1719880"/>
              <a:gd name="connsiteY26" fmla="*/ 0 h 18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19880" h="1825383">
                <a:moveTo>
                  <a:pt x="447117" y="0"/>
                </a:moveTo>
                <a:cubicBezTo>
                  <a:pt x="609667" y="0"/>
                  <a:pt x="752981" y="82358"/>
                  <a:pt x="837608" y="207622"/>
                </a:cubicBezTo>
                <a:lnTo>
                  <a:pt x="860294" y="249418"/>
                </a:lnTo>
                <a:lnTo>
                  <a:pt x="886843" y="306352"/>
                </a:lnTo>
                <a:lnTo>
                  <a:pt x="886845" y="306359"/>
                </a:lnTo>
                <a:lnTo>
                  <a:pt x="899981" y="334528"/>
                </a:lnTo>
                <a:lnTo>
                  <a:pt x="898283" y="339997"/>
                </a:lnTo>
                <a:lnTo>
                  <a:pt x="1166954" y="916164"/>
                </a:lnTo>
                <a:lnTo>
                  <a:pt x="1171921" y="917706"/>
                </a:lnTo>
                <a:lnTo>
                  <a:pt x="1166953" y="916164"/>
                </a:lnTo>
                <a:lnTo>
                  <a:pt x="1345483" y="1299023"/>
                </a:lnTo>
                <a:lnTo>
                  <a:pt x="1493545" y="1616543"/>
                </a:lnTo>
                <a:cubicBezTo>
                  <a:pt x="1529161" y="1692921"/>
                  <a:pt x="1585466" y="1753049"/>
                  <a:pt x="1652676" y="1793365"/>
                </a:cubicBezTo>
                <a:lnTo>
                  <a:pt x="1719880" y="1825383"/>
                </a:lnTo>
                <a:lnTo>
                  <a:pt x="1073407" y="1825383"/>
                </a:lnTo>
                <a:lnTo>
                  <a:pt x="856795" y="1825383"/>
                </a:lnTo>
                <a:lnTo>
                  <a:pt x="824875" y="1817113"/>
                </a:lnTo>
                <a:cubicBezTo>
                  <a:pt x="727019" y="1781496"/>
                  <a:pt x="642749" y="1708548"/>
                  <a:pt x="595262" y="1606711"/>
                </a:cubicBezTo>
                <a:lnTo>
                  <a:pt x="268670" y="906332"/>
                </a:lnTo>
                <a:lnTo>
                  <a:pt x="352210" y="932265"/>
                </a:lnTo>
                <a:cubicBezTo>
                  <a:pt x="382866" y="938538"/>
                  <a:pt x="414606" y="941832"/>
                  <a:pt x="447116" y="941832"/>
                </a:cubicBezTo>
                <a:lnTo>
                  <a:pt x="447117" y="941832"/>
                </a:lnTo>
                <a:lnTo>
                  <a:pt x="352211" y="932265"/>
                </a:lnTo>
                <a:lnTo>
                  <a:pt x="268671" y="906332"/>
                </a:lnTo>
                <a:lnTo>
                  <a:pt x="0" y="330165"/>
                </a:lnTo>
                <a:lnTo>
                  <a:pt x="13208" y="287614"/>
                </a:lnTo>
                <a:cubicBezTo>
                  <a:pt x="84697" y="118595"/>
                  <a:pt x="252057" y="0"/>
                  <a:pt x="447117" y="0"/>
                </a:cubicBezTo>
                <a:close/>
              </a:path>
            </a:pathLst>
          </a:custGeom>
          <a:gradFill flip="none" rotWithShape="1">
            <a:gsLst>
              <a:gs pos="0">
                <a:srgbClr val="3333FF"/>
              </a:gs>
              <a:gs pos="78000">
                <a:srgbClr val="00006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6CD6F3C-5D80-4AEC-82FA-9BDD454BCD58}"/>
              </a:ext>
            </a:extLst>
          </p:cNvPr>
          <p:cNvSpPr/>
          <p:nvPr/>
        </p:nvSpPr>
        <p:spPr>
          <a:xfrm rot="1500000">
            <a:off x="6082942" y="751381"/>
            <a:ext cx="26257" cy="14251"/>
          </a:xfrm>
          <a:custGeom>
            <a:avLst/>
            <a:gdLst>
              <a:gd name="connsiteX0" fmla="*/ 20955 w 35126"/>
              <a:gd name="connsiteY0" fmla="*/ 5584 h 19065"/>
              <a:gd name="connsiteX1" fmla="*/ 35126 w 35126"/>
              <a:gd name="connsiteY1" fmla="*/ 0 h 19065"/>
              <a:gd name="connsiteX2" fmla="*/ 0 w 35126"/>
              <a:gd name="connsiteY2" fmla="*/ 19065 h 19065"/>
              <a:gd name="connsiteX3" fmla="*/ 20955 w 35126"/>
              <a:gd name="connsiteY3" fmla="*/ 5584 h 1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26" h="19065">
                <a:moveTo>
                  <a:pt x="20955" y="5584"/>
                </a:moveTo>
                <a:lnTo>
                  <a:pt x="35126" y="0"/>
                </a:lnTo>
                <a:lnTo>
                  <a:pt x="0" y="19065"/>
                </a:lnTo>
                <a:lnTo>
                  <a:pt x="20955" y="5584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B1CECA4-863A-4123-99BF-7BAE5DBA486A}"/>
              </a:ext>
            </a:extLst>
          </p:cNvPr>
          <p:cNvSpPr/>
          <p:nvPr/>
        </p:nvSpPr>
        <p:spPr>
          <a:xfrm rot="1500000">
            <a:off x="6111992" y="753029"/>
            <a:ext cx="27794" cy="10953"/>
          </a:xfrm>
          <a:custGeom>
            <a:avLst/>
            <a:gdLst>
              <a:gd name="connsiteX0" fmla="*/ 13387 w 37182"/>
              <a:gd name="connsiteY0" fmla="*/ 7387 h 14653"/>
              <a:gd name="connsiteX1" fmla="*/ 37182 w 37182"/>
              <a:gd name="connsiteY1" fmla="*/ 0 h 14653"/>
              <a:gd name="connsiteX2" fmla="*/ 0 w 37182"/>
              <a:gd name="connsiteY2" fmla="*/ 14653 h 14653"/>
              <a:gd name="connsiteX3" fmla="*/ 13387 w 37182"/>
              <a:gd name="connsiteY3" fmla="*/ 7387 h 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2" h="14653">
                <a:moveTo>
                  <a:pt x="13387" y="7387"/>
                </a:moveTo>
                <a:lnTo>
                  <a:pt x="37182" y="0"/>
                </a:lnTo>
                <a:lnTo>
                  <a:pt x="0" y="14653"/>
                </a:lnTo>
                <a:lnTo>
                  <a:pt x="13387" y="7387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9C5C4B4-A8BB-4A99-9C16-8A8EE233778C}"/>
              </a:ext>
            </a:extLst>
          </p:cNvPr>
          <p:cNvSpPr/>
          <p:nvPr/>
        </p:nvSpPr>
        <p:spPr>
          <a:xfrm rot="1500000">
            <a:off x="6055101" y="753638"/>
            <a:ext cx="23928" cy="15393"/>
          </a:xfrm>
          <a:custGeom>
            <a:avLst/>
            <a:gdLst>
              <a:gd name="connsiteX0" fmla="*/ 32010 w 32010"/>
              <a:gd name="connsiteY0" fmla="*/ 0 h 20593"/>
              <a:gd name="connsiteX1" fmla="*/ 0 w 32010"/>
              <a:gd name="connsiteY1" fmla="*/ 20593 h 20593"/>
              <a:gd name="connsiteX2" fmla="*/ 11403 w 32010"/>
              <a:gd name="connsiteY2" fmla="*/ 11185 h 20593"/>
              <a:gd name="connsiteX3" fmla="*/ 32010 w 32010"/>
              <a:gd name="connsiteY3" fmla="*/ 0 h 2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0" h="20593">
                <a:moveTo>
                  <a:pt x="32010" y="0"/>
                </a:moveTo>
                <a:lnTo>
                  <a:pt x="0" y="20593"/>
                </a:lnTo>
                <a:lnTo>
                  <a:pt x="11403" y="11185"/>
                </a:lnTo>
                <a:lnTo>
                  <a:pt x="3201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45B927C-CADD-4A03-A83A-82277561FC40}"/>
              </a:ext>
            </a:extLst>
          </p:cNvPr>
          <p:cNvSpPr/>
          <p:nvPr/>
        </p:nvSpPr>
        <p:spPr>
          <a:xfrm rot="1500000">
            <a:off x="6141308" y="757117"/>
            <a:ext cx="27173" cy="8435"/>
          </a:xfrm>
          <a:custGeom>
            <a:avLst/>
            <a:gdLst>
              <a:gd name="connsiteX0" fmla="*/ 0 w 36352"/>
              <a:gd name="connsiteY0" fmla="*/ 11284 h 11284"/>
              <a:gd name="connsiteX1" fmla="*/ 21815 w 36352"/>
              <a:gd name="connsiteY1" fmla="*/ 2688 h 11284"/>
              <a:gd name="connsiteX2" fmla="*/ 36352 w 36352"/>
              <a:gd name="connsiteY2" fmla="*/ 0 h 11284"/>
              <a:gd name="connsiteX3" fmla="*/ 0 w 36352"/>
              <a:gd name="connsiteY3" fmla="*/ 11284 h 1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52" h="11284">
                <a:moveTo>
                  <a:pt x="0" y="11284"/>
                </a:moveTo>
                <a:lnTo>
                  <a:pt x="21815" y="2688"/>
                </a:lnTo>
                <a:lnTo>
                  <a:pt x="36352" y="0"/>
                </a:lnTo>
                <a:lnTo>
                  <a:pt x="0" y="11284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2E97AF1-E52D-420E-BB8B-091F6850CCB8}"/>
              </a:ext>
            </a:extLst>
          </p:cNvPr>
          <p:cNvSpPr/>
          <p:nvPr/>
        </p:nvSpPr>
        <p:spPr>
          <a:xfrm rot="1500000">
            <a:off x="6026214" y="757323"/>
            <a:ext cx="23730" cy="19579"/>
          </a:xfrm>
          <a:custGeom>
            <a:avLst/>
            <a:gdLst>
              <a:gd name="connsiteX0" fmla="*/ 31745 w 31745"/>
              <a:gd name="connsiteY0" fmla="*/ 0 h 26192"/>
              <a:gd name="connsiteX1" fmla="*/ 0 w 31745"/>
              <a:gd name="connsiteY1" fmla="*/ 26192 h 26192"/>
              <a:gd name="connsiteX2" fmla="*/ 17451 w 31745"/>
              <a:gd name="connsiteY2" fmla="*/ 9196 h 26192"/>
              <a:gd name="connsiteX3" fmla="*/ 31745 w 31745"/>
              <a:gd name="connsiteY3" fmla="*/ 0 h 2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5" h="26192">
                <a:moveTo>
                  <a:pt x="31745" y="0"/>
                </a:moveTo>
                <a:lnTo>
                  <a:pt x="0" y="26192"/>
                </a:lnTo>
                <a:lnTo>
                  <a:pt x="17451" y="9196"/>
                </a:lnTo>
                <a:lnTo>
                  <a:pt x="31745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B8C39C-5AFB-4E81-9FA3-A8A4BAA5D4F6}"/>
              </a:ext>
            </a:extLst>
          </p:cNvPr>
          <p:cNvSpPr/>
          <p:nvPr/>
        </p:nvSpPr>
        <p:spPr>
          <a:xfrm rot="1500000">
            <a:off x="6168756" y="764315"/>
            <a:ext cx="30251" cy="5593"/>
          </a:xfrm>
          <a:custGeom>
            <a:avLst/>
            <a:gdLst>
              <a:gd name="connsiteX0" fmla="*/ 0 w 40469"/>
              <a:gd name="connsiteY0" fmla="*/ 7482 h 7482"/>
              <a:gd name="connsiteX1" fmla="*/ 16233 w 40469"/>
              <a:gd name="connsiteY1" fmla="*/ 2443 h 7482"/>
              <a:gd name="connsiteX2" fmla="*/ 40469 w 40469"/>
              <a:gd name="connsiteY2" fmla="*/ 0 h 7482"/>
              <a:gd name="connsiteX3" fmla="*/ 0 w 40469"/>
              <a:gd name="connsiteY3" fmla="*/ 7482 h 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9" h="7482">
                <a:moveTo>
                  <a:pt x="0" y="7482"/>
                </a:moveTo>
                <a:lnTo>
                  <a:pt x="16233" y="2443"/>
                </a:lnTo>
                <a:lnTo>
                  <a:pt x="40469" y="0"/>
                </a:lnTo>
                <a:lnTo>
                  <a:pt x="0" y="7482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76D09E2-2A5B-48B4-BE16-FD8088B372A4}"/>
              </a:ext>
            </a:extLst>
          </p:cNvPr>
          <p:cNvSpPr/>
          <p:nvPr/>
        </p:nvSpPr>
        <p:spPr>
          <a:xfrm rot="1500000">
            <a:off x="5999149" y="765640"/>
            <a:ext cx="20743" cy="20202"/>
          </a:xfrm>
          <a:custGeom>
            <a:avLst/>
            <a:gdLst>
              <a:gd name="connsiteX0" fmla="*/ 27749 w 27749"/>
              <a:gd name="connsiteY0" fmla="*/ 0 h 27026"/>
              <a:gd name="connsiteX1" fmla="*/ 0 w 27749"/>
              <a:gd name="connsiteY1" fmla="*/ 27026 h 27026"/>
              <a:gd name="connsiteX2" fmla="*/ 10675 w 27749"/>
              <a:gd name="connsiteY2" fmla="*/ 14087 h 27026"/>
              <a:gd name="connsiteX3" fmla="*/ 27749 w 27749"/>
              <a:gd name="connsiteY3" fmla="*/ 0 h 2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49" h="27026">
                <a:moveTo>
                  <a:pt x="27749" y="0"/>
                </a:moveTo>
                <a:lnTo>
                  <a:pt x="0" y="27026"/>
                </a:lnTo>
                <a:lnTo>
                  <a:pt x="10675" y="14087"/>
                </a:lnTo>
                <a:lnTo>
                  <a:pt x="27749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FAB3DB1-3D55-4653-9405-C6EECE544B1D}"/>
              </a:ext>
            </a:extLst>
          </p:cNvPr>
          <p:cNvSpPr/>
          <p:nvPr/>
        </p:nvSpPr>
        <p:spPr>
          <a:xfrm rot="1500000">
            <a:off x="6198057" y="774191"/>
            <a:ext cx="28809" cy="3009"/>
          </a:xfrm>
          <a:custGeom>
            <a:avLst/>
            <a:gdLst>
              <a:gd name="connsiteX0" fmla="*/ 0 w 38540"/>
              <a:gd name="connsiteY0" fmla="*/ 4025 h 4025"/>
              <a:gd name="connsiteX1" fmla="*/ 21766 w 38540"/>
              <a:gd name="connsiteY1" fmla="*/ 0 h 4025"/>
              <a:gd name="connsiteX2" fmla="*/ 38540 w 38540"/>
              <a:gd name="connsiteY2" fmla="*/ 139 h 4025"/>
              <a:gd name="connsiteX3" fmla="*/ 0 w 38540"/>
              <a:gd name="connsiteY3" fmla="*/ 4025 h 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0" h="4025">
                <a:moveTo>
                  <a:pt x="0" y="4025"/>
                </a:moveTo>
                <a:lnTo>
                  <a:pt x="21766" y="0"/>
                </a:lnTo>
                <a:lnTo>
                  <a:pt x="38540" y="139"/>
                </a:lnTo>
                <a:lnTo>
                  <a:pt x="0" y="4025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A198A1-0660-49F5-AFBF-E56B0749E06E}"/>
              </a:ext>
            </a:extLst>
          </p:cNvPr>
          <p:cNvSpPr/>
          <p:nvPr/>
        </p:nvSpPr>
        <p:spPr>
          <a:xfrm rot="1500000">
            <a:off x="5971741" y="775167"/>
            <a:ext cx="19938" cy="24165"/>
          </a:xfrm>
          <a:custGeom>
            <a:avLst/>
            <a:gdLst>
              <a:gd name="connsiteX0" fmla="*/ 26673 w 26673"/>
              <a:gd name="connsiteY0" fmla="*/ 0 h 32328"/>
              <a:gd name="connsiteX1" fmla="*/ 0 w 26673"/>
              <a:gd name="connsiteY1" fmla="*/ 32328 h 32328"/>
              <a:gd name="connsiteX2" fmla="*/ 12827 w 26673"/>
              <a:gd name="connsiteY2" fmla="*/ 13485 h 32328"/>
              <a:gd name="connsiteX3" fmla="*/ 26673 w 26673"/>
              <a:gd name="connsiteY3" fmla="*/ 0 h 3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3" h="32328">
                <a:moveTo>
                  <a:pt x="26673" y="0"/>
                </a:moveTo>
                <a:lnTo>
                  <a:pt x="0" y="32328"/>
                </a:lnTo>
                <a:lnTo>
                  <a:pt x="12827" y="13485"/>
                </a:lnTo>
                <a:lnTo>
                  <a:pt x="26673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FA5C649-015E-4BDA-BE54-A2E6DC1032EF}"/>
              </a:ext>
            </a:extLst>
          </p:cNvPr>
          <p:cNvSpPr/>
          <p:nvPr/>
        </p:nvSpPr>
        <p:spPr>
          <a:xfrm rot="1500000">
            <a:off x="6224893" y="785739"/>
            <a:ext cx="31327" cy="1709"/>
          </a:xfrm>
          <a:custGeom>
            <a:avLst/>
            <a:gdLst>
              <a:gd name="connsiteX0" fmla="*/ 0 w 41909"/>
              <a:gd name="connsiteY0" fmla="*/ 1938 h 2286"/>
              <a:gd name="connsiteX1" fmla="*/ 19230 w 41909"/>
              <a:gd name="connsiteY1" fmla="*/ 0 h 2286"/>
              <a:gd name="connsiteX2" fmla="*/ 41909 w 41909"/>
              <a:gd name="connsiteY2" fmla="*/ 2286 h 2286"/>
              <a:gd name="connsiteX3" fmla="*/ 0 w 41909"/>
              <a:gd name="connsiteY3" fmla="*/ 1938 h 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09" h="2286">
                <a:moveTo>
                  <a:pt x="0" y="1938"/>
                </a:moveTo>
                <a:lnTo>
                  <a:pt x="19230" y="0"/>
                </a:lnTo>
                <a:lnTo>
                  <a:pt x="41909" y="2286"/>
                </a:lnTo>
                <a:lnTo>
                  <a:pt x="0" y="1938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C79AB29-5B23-40F9-BE6C-D14A8A249FE7}"/>
              </a:ext>
            </a:extLst>
          </p:cNvPr>
          <p:cNvSpPr/>
          <p:nvPr/>
        </p:nvSpPr>
        <p:spPr>
          <a:xfrm rot="1500000">
            <a:off x="5947890" y="789625"/>
            <a:ext cx="15574" cy="22880"/>
          </a:xfrm>
          <a:custGeom>
            <a:avLst/>
            <a:gdLst>
              <a:gd name="connsiteX0" fmla="*/ 20834 w 20834"/>
              <a:gd name="connsiteY0" fmla="*/ 0 h 30608"/>
              <a:gd name="connsiteX1" fmla="*/ 0 w 20834"/>
              <a:gd name="connsiteY1" fmla="*/ 30608 h 30608"/>
              <a:gd name="connsiteX2" fmla="*/ 8496 w 20834"/>
              <a:gd name="connsiteY2" fmla="*/ 14955 h 30608"/>
              <a:gd name="connsiteX3" fmla="*/ 20834 w 20834"/>
              <a:gd name="connsiteY3" fmla="*/ 0 h 3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4" h="30608">
                <a:moveTo>
                  <a:pt x="20834" y="0"/>
                </a:moveTo>
                <a:lnTo>
                  <a:pt x="0" y="30608"/>
                </a:lnTo>
                <a:lnTo>
                  <a:pt x="8496" y="14955"/>
                </a:lnTo>
                <a:lnTo>
                  <a:pt x="20834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3D506A-6460-44BD-B482-DDBCA698E757}"/>
              </a:ext>
            </a:extLst>
          </p:cNvPr>
          <p:cNvSpPr/>
          <p:nvPr/>
        </p:nvSpPr>
        <p:spPr>
          <a:xfrm rot="1500000">
            <a:off x="6252514" y="799677"/>
            <a:ext cx="27537" cy="2776"/>
          </a:xfrm>
          <a:custGeom>
            <a:avLst/>
            <a:gdLst>
              <a:gd name="connsiteX0" fmla="*/ 0 w 36839"/>
              <a:gd name="connsiteY0" fmla="*/ 0 h 3714"/>
              <a:gd name="connsiteX1" fmla="*/ 19388 w 36839"/>
              <a:gd name="connsiteY1" fmla="*/ 161 h 3714"/>
              <a:gd name="connsiteX2" fmla="*/ 36839 w 36839"/>
              <a:gd name="connsiteY2" fmla="*/ 3714 h 3714"/>
              <a:gd name="connsiteX3" fmla="*/ 0 w 36839"/>
              <a:gd name="connsiteY3" fmla="*/ 0 h 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9" h="3714">
                <a:moveTo>
                  <a:pt x="0" y="0"/>
                </a:moveTo>
                <a:lnTo>
                  <a:pt x="19388" y="161"/>
                </a:lnTo>
                <a:lnTo>
                  <a:pt x="36839" y="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90213B-F23E-4DA0-9D6A-A3668554200E}"/>
              </a:ext>
            </a:extLst>
          </p:cNvPr>
          <p:cNvSpPr/>
          <p:nvPr/>
        </p:nvSpPr>
        <p:spPr>
          <a:xfrm rot="1500000">
            <a:off x="5922230" y="803363"/>
            <a:ext cx="16057" cy="29582"/>
          </a:xfrm>
          <a:custGeom>
            <a:avLst/>
            <a:gdLst>
              <a:gd name="connsiteX0" fmla="*/ 21481 w 21481"/>
              <a:gd name="connsiteY0" fmla="*/ 0 h 39574"/>
              <a:gd name="connsiteX1" fmla="*/ 0 w 21481"/>
              <a:gd name="connsiteY1" fmla="*/ 39574 h 39574"/>
              <a:gd name="connsiteX2" fmla="*/ 8762 w 21481"/>
              <a:gd name="connsiteY2" fmla="*/ 18684 h 39574"/>
              <a:gd name="connsiteX3" fmla="*/ 21481 w 21481"/>
              <a:gd name="connsiteY3" fmla="*/ 0 h 3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1" h="39574">
                <a:moveTo>
                  <a:pt x="21481" y="0"/>
                </a:moveTo>
                <a:lnTo>
                  <a:pt x="0" y="39574"/>
                </a:lnTo>
                <a:lnTo>
                  <a:pt x="8762" y="18684"/>
                </a:lnTo>
                <a:lnTo>
                  <a:pt x="21481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3C9BF25-658B-41F3-BFFE-BB893D6C239E}"/>
              </a:ext>
            </a:extLst>
          </p:cNvPr>
          <p:cNvSpPr/>
          <p:nvPr/>
        </p:nvSpPr>
        <p:spPr>
          <a:xfrm rot="1500000">
            <a:off x="6275210" y="814797"/>
            <a:ext cx="32983" cy="6715"/>
          </a:xfrm>
          <a:custGeom>
            <a:avLst/>
            <a:gdLst>
              <a:gd name="connsiteX0" fmla="*/ 0 w 44124"/>
              <a:gd name="connsiteY0" fmla="*/ 0 h 8983"/>
              <a:gd name="connsiteX1" fmla="*/ 22488 w 44124"/>
              <a:gd name="connsiteY1" fmla="*/ 2267 h 8983"/>
              <a:gd name="connsiteX2" fmla="*/ 44124 w 44124"/>
              <a:gd name="connsiteY2" fmla="*/ 8983 h 8983"/>
              <a:gd name="connsiteX3" fmla="*/ 0 w 44124"/>
              <a:gd name="connsiteY3" fmla="*/ 0 h 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4" h="8983">
                <a:moveTo>
                  <a:pt x="0" y="0"/>
                </a:moveTo>
                <a:lnTo>
                  <a:pt x="22488" y="2267"/>
                </a:lnTo>
                <a:lnTo>
                  <a:pt x="44124" y="89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7F88CF2-4D3D-4266-9BAF-E996FCC624EC}"/>
              </a:ext>
            </a:extLst>
          </p:cNvPr>
          <p:cNvSpPr/>
          <p:nvPr/>
        </p:nvSpPr>
        <p:spPr>
          <a:xfrm rot="1500000">
            <a:off x="5903204" y="825169"/>
            <a:ext cx="9284" cy="22134"/>
          </a:xfrm>
          <a:custGeom>
            <a:avLst/>
            <a:gdLst>
              <a:gd name="connsiteX0" fmla="*/ 12420 w 12420"/>
              <a:gd name="connsiteY0" fmla="*/ 0 h 29611"/>
              <a:gd name="connsiteX1" fmla="*/ 0 w 12420"/>
              <a:gd name="connsiteY1" fmla="*/ 29611 h 29611"/>
              <a:gd name="connsiteX2" fmla="*/ 4880 w 12420"/>
              <a:gd name="connsiteY2" fmla="*/ 13892 h 29611"/>
              <a:gd name="connsiteX3" fmla="*/ 12420 w 12420"/>
              <a:gd name="connsiteY3" fmla="*/ 0 h 2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0" h="29611">
                <a:moveTo>
                  <a:pt x="12420" y="0"/>
                </a:moveTo>
                <a:lnTo>
                  <a:pt x="0" y="29611"/>
                </a:lnTo>
                <a:lnTo>
                  <a:pt x="4880" y="13892"/>
                </a:lnTo>
                <a:lnTo>
                  <a:pt x="1242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50CFEC6-5899-4057-A089-9AE9CDBE5606}"/>
              </a:ext>
            </a:extLst>
          </p:cNvPr>
          <p:cNvSpPr/>
          <p:nvPr/>
        </p:nvSpPr>
        <p:spPr>
          <a:xfrm rot="1500000">
            <a:off x="6302651" y="832677"/>
            <a:ext cx="22923" cy="7115"/>
          </a:xfrm>
          <a:custGeom>
            <a:avLst/>
            <a:gdLst>
              <a:gd name="connsiteX0" fmla="*/ 0 w 30666"/>
              <a:gd name="connsiteY0" fmla="*/ 0 h 9519"/>
              <a:gd name="connsiteX1" fmla="*/ 15489 w 30666"/>
              <a:gd name="connsiteY1" fmla="*/ 3153 h 9519"/>
              <a:gd name="connsiteX2" fmla="*/ 30666 w 30666"/>
              <a:gd name="connsiteY2" fmla="*/ 9519 h 9519"/>
              <a:gd name="connsiteX3" fmla="*/ 0 w 30666"/>
              <a:gd name="connsiteY3" fmla="*/ 0 h 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66" h="9519">
                <a:moveTo>
                  <a:pt x="0" y="0"/>
                </a:moveTo>
                <a:lnTo>
                  <a:pt x="15489" y="3153"/>
                </a:lnTo>
                <a:lnTo>
                  <a:pt x="30666" y="95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48BF5E-DC1E-4939-9BDA-183B7BDBAD91}"/>
              </a:ext>
            </a:extLst>
          </p:cNvPr>
          <p:cNvSpPr/>
          <p:nvPr/>
        </p:nvSpPr>
        <p:spPr>
          <a:xfrm rot="1500000">
            <a:off x="5881152" y="840356"/>
            <a:ext cx="10900" cy="35116"/>
          </a:xfrm>
          <a:custGeom>
            <a:avLst/>
            <a:gdLst>
              <a:gd name="connsiteX0" fmla="*/ 14582 w 14582"/>
              <a:gd name="connsiteY0" fmla="*/ 0 h 46977"/>
              <a:gd name="connsiteX1" fmla="*/ 0 w 14582"/>
              <a:gd name="connsiteY1" fmla="*/ 46977 h 46977"/>
              <a:gd name="connsiteX2" fmla="*/ 4831 w 14582"/>
              <a:gd name="connsiteY2" fmla="*/ 23250 h 46977"/>
              <a:gd name="connsiteX3" fmla="*/ 14582 w 14582"/>
              <a:gd name="connsiteY3" fmla="*/ 0 h 4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82" h="46977">
                <a:moveTo>
                  <a:pt x="14582" y="0"/>
                </a:moveTo>
                <a:lnTo>
                  <a:pt x="0" y="46977"/>
                </a:lnTo>
                <a:lnTo>
                  <a:pt x="4831" y="23250"/>
                </a:lnTo>
                <a:lnTo>
                  <a:pt x="14582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2BD77AC-C2FE-445B-90ED-A1E296E9B90E}"/>
              </a:ext>
            </a:extLst>
          </p:cNvPr>
          <p:cNvSpPr/>
          <p:nvPr/>
        </p:nvSpPr>
        <p:spPr>
          <a:xfrm rot="1500000">
            <a:off x="6318403" y="850802"/>
            <a:ext cx="33908" cy="14223"/>
          </a:xfrm>
          <a:custGeom>
            <a:avLst/>
            <a:gdLst>
              <a:gd name="connsiteX0" fmla="*/ 0 w 45362"/>
              <a:gd name="connsiteY0" fmla="*/ 0 h 19027"/>
              <a:gd name="connsiteX1" fmla="*/ 24079 w 45362"/>
              <a:gd name="connsiteY1" fmla="*/ 7475 h 19027"/>
              <a:gd name="connsiteX2" fmla="*/ 45362 w 45362"/>
              <a:gd name="connsiteY2" fmla="*/ 19027 h 19027"/>
              <a:gd name="connsiteX3" fmla="*/ 0 w 45362"/>
              <a:gd name="connsiteY3" fmla="*/ 0 h 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62" h="19027">
                <a:moveTo>
                  <a:pt x="0" y="0"/>
                </a:moveTo>
                <a:lnTo>
                  <a:pt x="24079" y="7475"/>
                </a:lnTo>
                <a:lnTo>
                  <a:pt x="45362" y="190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090FB0-4B13-4457-B908-833803F64CDA}"/>
              </a:ext>
            </a:extLst>
          </p:cNvPr>
          <p:cNvSpPr/>
          <p:nvPr/>
        </p:nvSpPr>
        <p:spPr>
          <a:xfrm rot="1500000">
            <a:off x="5865786" y="869647"/>
            <a:ext cx="4247" cy="20862"/>
          </a:xfrm>
          <a:custGeom>
            <a:avLst/>
            <a:gdLst>
              <a:gd name="connsiteX0" fmla="*/ 5682 w 5682"/>
              <a:gd name="connsiteY0" fmla="*/ 0 h 27909"/>
              <a:gd name="connsiteX1" fmla="*/ 0 w 5682"/>
              <a:gd name="connsiteY1" fmla="*/ 27909 h 27909"/>
              <a:gd name="connsiteX2" fmla="*/ 1434 w 5682"/>
              <a:gd name="connsiteY2" fmla="*/ 13685 h 27909"/>
              <a:gd name="connsiteX3" fmla="*/ 5682 w 5682"/>
              <a:gd name="connsiteY3" fmla="*/ 0 h 2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2" h="27909">
                <a:moveTo>
                  <a:pt x="5682" y="0"/>
                </a:moveTo>
                <a:lnTo>
                  <a:pt x="0" y="27909"/>
                </a:lnTo>
                <a:lnTo>
                  <a:pt x="1434" y="13685"/>
                </a:lnTo>
                <a:lnTo>
                  <a:pt x="5682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8ACD12-0243-4279-80A0-0BD38A7AA58A}"/>
              </a:ext>
            </a:extLst>
          </p:cNvPr>
          <p:cNvSpPr/>
          <p:nvPr/>
        </p:nvSpPr>
        <p:spPr>
          <a:xfrm rot="1500000">
            <a:off x="6344695" y="875001"/>
            <a:ext cx="18707" cy="10153"/>
          </a:xfrm>
          <a:custGeom>
            <a:avLst/>
            <a:gdLst>
              <a:gd name="connsiteX0" fmla="*/ 0 w 25026"/>
              <a:gd name="connsiteY0" fmla="*/ 0 h 13583"/>
              <a:gd name="connsiteX1" fmla="*/ 13212 w 25026"/>
              <a:gd name="connsiteY1" fmla="*/ 5541 h 13583"/>
              <a:gd name="connsiteX2" fmla="*/ 25026 w 25026"/>
              <a:gd name="connsiteY2" fmla="*/ 13583 h 13583"/>
              <a:gd name="connsiteX3" fmla="*/ 0 w 25026"/>
              <a:gd name="connsiteY3" fmla="*/ 0 h 1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6" h="13583">
                <a:moveTo>
                  <a:pt x="0" y="0"/>
                </a:moveTo>
                <a:lnTo>
                  <a:pt x="13212" y="5541"/>
                </a:lnTo>
                <a:lnTo>
                  <a:pt x="25026" y="135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4B9CC5-5B8C-4C2C-8BAB-EEC6A4A5321E}"/>
              </a:ext>
            </a:extLst>
          </p:cNvPr>
          <p:cNvSpPr/>
          <p:nvPr/>
        </p:nvSpPr>
        <p:spPr>
          <a:xfrm rot="1500000">
            <a:off x="6354023" y="894615"/>
            <a:ext cx="33342" cy="22696"/>
          </a:xfrm>
          <a:custGeom>
            <a:avLst/>
            <a:gdLst>
              <a:gd name="connsiteX0" fmla="*/ 0 w 44605"/>
              <a:gd name="connsiteY0" fmla="*/ 0 h 30363"/>
              <a:gd name="connsiteX1" fmla="*/ 22811 w 44605"/>
              <a:gd name="connsiteY1" fmla="*/ 12381 h 30363"/>
              <a:gd name="connsiteX2" fmla="*/ 44605 w 44605"/>
              <a:gd name="connsiteY2" fmla="*/ 30363 h 30363"/>
              <a:gd name="connsiteX3" fmla="*/ 0 w 44605"/>
              <a:gd name="connsiteY3" fmla="*/ 0 h 3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05" h="30363">
                <a:moveTo>
                  <a:pt x="0" y="0"/>
                </a:moveTo>
                <a:lnTo>
                  <a:pt x="22811" y="12381"/>
                </a:lnTo>
                <a:lnTo>
                  <a:pt x="44605" y="303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3D8F9E3-A68F-4921-BA05-A8B8F76B146A}"/>
              </a:ext>
            </a:extLst>
          </p:cNvPr>
          <p:cNvSpPr/>
          <p:nvPr/>
        </p:nvSpPr>
        <p:spPr>
          <a:xfrm rot="1500000">
            <a:off x="5849244" y="885900"/>
            <a:ext cx="4045" cy="40120"/>
          </a:xfrm>
          <a:custGeom>
            <a:avLst/>
            <a:gdLst>
              <a:gd name="connsiteX0" fmla="*/ 5411 w 5411"/>
              <a:gd name="connsiteY0" fmla="*/ 0 h 53672"/>
              <a:gd name="connsiteX1" fmla="*/ 0 w 5411"/>
              <a:gd name="connsiteY1" fmla="*/ 53672 h 53672"/>
              <a:gd name="connsiteX2" fmla="*/ 234 w 5411"/>
              <a:gd name="connsiteY2" fmla="*/ 25428 h 53672"/>
              <a:gd name="connsiteX3" fmla="*/ 5411 w 5411"/>
              <a:gd name="connsiteY3" fmla="*/ 0 h 5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1" h="53672">
                <a:moveTo>
                  <a:pt x="5411" y="0"/>
                </a:moveTo>
                <a:lnTo>
                  <a:pt x="0" y="53672"/>
                </a:lnTo>
                <a:lnTo>
                  <a:pt x="234" y="25428"/>
                </a:lnTo>
                <a:lnTo>
                  <a:pt x="5411" y="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D40089E-AD21-4DD4-82D1-8D32D6E01491}"/>
              </a:ext>
            </a:extLst>
          </p:cNvPr>
          <p:cNvSpPr/>
          <p:nvPr/>
        </p:nvSpPr>
        <p:spPr>
          <a:xfrm>
            <a:off x="5079019" y="757596"/>
            <a:ext cx="1682128" cy="2168668"/>
          </a:xfrm>
          <a:custGeom>
            <a:avLst/>
            <a:gdLst>
              <a:gd name="connsiteX0" fmla="*/ 1380541 w 2250324"/>
              <a:gd name="connsiteY0" fmla="*/ 0 h 2901211"/>
              <a:gd name="connsiteX1" fmla="*/ 1420432 w 2250324"/>
              <a:gd name="connsiteY1" fmla="*/ 2434 h 2901211"/>
              <a:gd name="connsiteX2" fmla="*/ 1458147 w 2250324"/>
              <a:gd name="connsiteY2" fmla="*/ 7570 h 2901211"/>
              <a:gd name="connsiteX3" fmla="*/ 1497987 w 2250324"/>
              <a:gd name="connsiteY3" fmla="*/ 17892 h 2901211"/>
              <a:gd name="connsiteX4" fmla="*/ 1534558 w 2250324"/>
              <a:gd name="connsiteY4" fmla="*/ 30658 h 2901211"/>
              <a:gd name="connsiteX5" fmla="*/ 1572393 w 2250324"/>
              <a:gd name="connsiteY5" fmla="*/ 48685 h 2901211"/>
              <a:gd name="connsiteX6" fmla="*/ 1604211 w 2250324"/>
              <a:gd name="connsiteY6" fmla="*/ 67620 h 2901211"/>
              <a:gd name="connsiteX7" fmla="*/ 1640405 w 2250324"/>
              <a:gd name="connsiteY7" fmla="*/ 94409 h 2901211"/>
              <a:gd name="connsiteX8" fmla="*/ 1664175 w 2250324"/>
              <a:gd name="connsiteY8" fmla="*/ 115996 h 2901211"/>
              <a:gd name="connsiteX9" fmla="*/ 1697245 w 2250324"/>
              <a:gd name="connsiteY9" fmla="*/ 152411 h 2901211"/>
              <a:gd name="connsiteX10" fmla="*/ 1714186 w 2250324"/>
              <a:gd name="connsiteY10" fmla="*/ 175298 h 2901211"/>
              <a:gd name="connsiteX11" fmla="*/ 1741780 w 2250324"/>
              <a:gd name="connsiteY11" fmla="*/ 221667 h 2901211"/>
              <a:gd name="connsiteX12" fmla="*/ 1741781 w 2250324"/>
              <a:gd name="connsiteY12" fmla="*/ 221668 h 2901211"/>
              <a:gd name="connsiteX13" fmla="*/ 1749027 w 2250324"/>
              <a:gd name="connsiteY13" fmla="*/ 233845 h 2901211"/>
              <a:gd name="connsiteX14" fmla="*/ 2250324 w 2250324"/>
              <a:gd name="connsiteY14" fmla="*/ 1308880 h 2901211"/>
              <a:gd name="connsiteX15" fmla="*/ 2227638 w 2250324"/>
              <a:gd name="connsiteY15" fmla="*/ 1267084 h 2901211"/>
              <a:gd name="connsiteX16" fmla="*/ 1837147 w 2250324"/>
              <a:gd name="connsiteY16" fmla="*/ 1059462 h 2901211"/>
              <a:gd name="connsiteX17" fmla="*/ 1403238 w 2250324"/>
              <a:gd name="connsiteY17" fmla="*/ 1347076 h 2901211"/>
              <a:gd name="connsiteX18" fmla="*/ 1390030 w 2250324"/>
              <a:gd name="connsiteY18" fmla="*/ 1389627 h 2901211"/>
              <a:gd name="connsiteX19" fmla="*/ 1380540 w 2250324"/>
              <a:gd name="connsiteY19" fmla="*/ 1369277 h 2901211"/>
              <a:gd name="connsiteX20" fmla="*/ 1380540 w 2250324"/>
              <a:gd name="connsiteY20" fmla="*/ 1369277 h 2901211"/>
              <a:gd name="connsiteX21" fmla="*/ 1011459 w 2250324"/>
              <a:gd name="connsiteY21" fmla="*/ 577779 h 2901211"/>
              <a:gd name="connsiteX22" fmla="*/ 993349 w 2250324"/>
              <a:gd name="connsiteY22" fmla="*/ 525901 h 2901211"/>
              <a:gd name="connsiteX23" fmla="*/ 1011459 w 2250324"/>
              <a:gd name="connsiteY23" fmla="*/ 577779 h 2901211"/>
              <a:gd name="connsiteX24" fmla="*/ 1380540 w 2250324"/>
              <a:gd name="connsiteY24" fmla="*/ 1369277 h 2901211"/>
              <a:gd name="connsiteX25" fmla="*/ 775788 w 2250324"/>
              <a:gd name="connsiteY25" fmla="*/ 2666173 h 2901211"/>
              <a:gd name="connsiteX26" fmla="*/ 235037 w 2250324"/>
              <a:gd name="connsiteY26" fmla="*/ 2862990 h 2901211"/>
              <a:gd name="connsiteX27" fmla="*/ 38220 w 2250324"/>
              <a:gd name="connsiteY27" fmla="*/ 2322240 h 2901211"/>
              <a:gd name="connsiteX28" fmla="*/ 1012054 w 2250324"/>
              <a:gd name="connsiteY28" fmla="*/ 233845 h 2901211"/>
              <a:gd name="connsiteX29" fmla="*/ 1019306 w 2250324"/>
              <a:gd name="connsiteY29" fmla="*/ 221658 h 2901211"/>
              <a:gd name="connsiteX30" fmla="*/ 997874 w 2250324"/>
              <a:gd name="connsiteY30" fmla="*/ 266641 h 2901211"/>
              <a:gd name="connsiteX31" fmla="*/ 973503 w 2250324"/>
              <a:gd name="connsiteY31" fmla="*/ 420718 h 2901211"/>
              <a:gd name="connsiteX32" fmla="*/ 979915 w 2250324"/>
              <a:gd name="connsiteY32" fmla="*/ 467802 h 2901211"/>
              <a:gd name="connsiteX33" fmla="*/ 973503 w 2250324"/>
              <a:gd name="connsiteY33" fmla="*/ 420718 h 2901211"/>
              <a:gd name="connsiteX34" fmla="*/ 997874 w 2250324"/>
              <a:gd name="connsiteY34" fmla="*/ 266642 h 2901211"/>
              <a:gd name="connsiteX35" fmla="*/ 1019306 w 2250324"/>
              <a:gd name="connsiteY35" fmla="*/ 221658 h 2901211"/>
              <a:gd name="connsiteX36" fmla="*/ 1046893 w 2250324"/>
              <a:gd name="connsiteY36" fmla="*/ 175302 h 2901211"/>
              <a:gd name="connsiteX37" fmla="*/ 1063837 w 2250324"/>
              <a:gd name="connsiteY37" fmla="*/ 152409 h 2901211"/>
              <a:gd name="connsiteX38" fmla="*/ 1096907 w 2250324"/>
              <a:gd name="connsiteY38" fmla="*/ 115996 h 2901211"/>
              <a:gd name="connsiteX39" fmla="*/ 1120677 w 2250324"/>
              <a:gd name="connsiteY39" fmla="*/ 94408 h 2901211"/>
              <a:gd name="connsiteX40" fmla="*/ 1156870 w 2250324"/>
              <a:gd name="connsiteY40" fmla="*/ 67620 h 2901211"/>
              <a:gd name="connsiteX41" fmla="*/ 1188688 w 2250324"/>
              <a:gd name="connsiteY41" fmla="*/ 48685 h 2901211"/>
              <a:gd name="connsiteX42" fmla="*/ 1226524 w 2250324"/>
              <a:gd name="connsiteY42" fmla="*/ 30658 h 2901211"/>
              <a:gd name="connsiteX43" fmla="*/ 1263095 w 2250324"/>
              <a:gd name="connsiteY43" fmla="*/ 17892 h 2901211"/>
              <a:gd name="connsiteX44" fmla="*/ 1302935 w 2250324"/>
              <a:gd name="connsiteY44" fmla="*/ 7570 h 2901211"/>
              <a:gd name="connsiteX45" fmla="*/ 1340649 w 2250324"/>
              <a:gd name="connsiteY45" fmla="*/ 2434 h 290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50324" h="2901211">
                <a:moveTo>
                  <a:pt x="1380541" y="0"/>
                </a:moveTo>
                <a:lnTo>
                  <a:pt x="1420432" y="2434"/>
                </a:lnTo>
                <a:lnTo>
                  <a:pt x="1458147" y="7570"/>
                </a:lnTo>
                <a:lnTo>
                  <a:pt x="1497987" y="17892"/>
                </a:lnTo>
                <a:lnTo>
                  <a:pt x="1534558" y="30658"/>
                </a:lnTo>
                <a:lnTo>
                  <a:pt x="1572393" y="48685"/>
                </a:lnTo>
                <a:lnTo>
                  <a:pt x="1604211" y="67620"/>
                </a:lnTo>
                <a:lnTo>
                  <a:pt x="1640405" y="94409"/>
                </a:lnTo>
                <a:lnTo>
                  <a:pt x="1664175" y="115996"/>
                </a:lnTo>
                <a:lnTo>
                  <a:pt x="1697245" y="152411"/>
                </a:lnTo>
                <a:lnTo>
                  <a:pt x="1714186" y="175298"/>
                </a:lnTo>
                <a:lnTo>
                  <a:pt x="1741780" y="221667"/>
                </a:lnTo>
                <a:lnTo>
                  <a:pt x="1741781" y="221668"/>
                </a:lnTo>
                <a:lnTo>
                  <a:pt x="1749027" y="233845"/>
                </a:lnTo>
                <a:lnTo>
                  <a:pt x="2250324" y="1308880"/>
                </a:lnTo>
                <a:lnTo>
                  <a:pt x="2227638" y="1267084"/>
                </a:lnTo>
                <a:cubicBezTo>
                  <a:pt x="2143011" y="1141820"/>
                  <a:pt x="1999697" y="1059462"/>
                  <a:pt x="1837147" y="1059462"/>
                </a:cubicBezTo>
                <a:cubicBezTo>
                  <a:pt x="1642087" y="1059462"/>
                  <a:pt x="1474727" y="1178057"/>
                  <a:pt x="1403238" y="1347076"/>
                </a:cubicBezTo>
                <a:lnTo>
                  <a:pt x="1390030" y="1389627"/>
                </a:lnTo>
                <a:lnTo>
                  <a:pt x="1380540" y="1369277"/>
                </a:lnTo>
                <a:lnTo>
                  <a:pt x="1380540" y="1369277"/>
                </a:lnTo>
                <a:lnTo>
                  <a:pt x="1011459" y="577779"/>
                </a:lnTo>
                <a:lnTo>
                  <a:pt x="993349" y="525901"/>
                </a:lnTo>
                <a:lnTo>
                  <a:pt x="1011459" y="577779"/>
                </a:lnTo>
                <a:lnTo>
                  <a:pt x="1380540" y="1369277"/>
                </a:lnTo>
                <a:lnTo>
                  <a:pt x="775788" y="2666173"/>
                </a:lnTo>
                <a:cubicBezTo>
                  <a:pt x="680813" y="2869848"/>
                  <a:pt x="438711" y="2957965"/>
                  <a:pt x="235037" y="2862990"/>
                </a:cubicBezTo>
                <a:cubicBezTo>
                  <a:pt x="31364" y="2768016"/>
                  <a:pt x="-56754" y="2525914"/>
                  <a:pt x="38220" y="2322240"/>
                </a:cubicBezTo>
                <a:lnTo>
                  <a:pt x="1012054" y="233845"/>
                </a:lnTo>
                <a:lnTo>
                  <a:pt x="1019306" y="221658"/>
                </a:lnTo>
                <a:lnTo>
                  <a:pt x="997874" y="266641"/>
                </a:lnTo>
                <a:cubicBezTo>
                  <a:pt x="980066" y="315570"/>
                  <a:pt x="971591" y="367895"/>
                  <a:pt x="973503" y="420718"/>
                </a:cubicBezTo>
                <a:lnTo>
                  <a:pt x="979915" y="467802"/>
                </a:lnTo>
                <a:lnTo>
                  <a:pt x="973503" y="420718"/>
                </a:lnTo>
                <a:cubicBezTo>
                  <a:pt x="971591" y="367895"/>
                  <a:pt x="980067" y="315570"/>
                  <a:pt x="997874" y="266642"/>
                </a:cubicBezTo>
                <a:lnTo>
                  <a:pt x="1019306" y="221658"/>
                </a:lnTo>
                <a:lnTo>
                  <a:pt x="1046893" y="175302"/>
                </a:lnTo>
                <a:lnTo>
                  <a:pt x="1063837" y="152409"/>
                </a:lnTo>
                <a:lnTo>
                  <a:pt x="1096907" y="115996"/>
                </a:lnTo>
                <a:lnTo>
                  <a:pt x="1120677" y="94408"/>
                </a:lnTo>
                <a:lnTo>
                  <a:pt x="1156870" y="67620"/>
                </a:lnTo>
                <a:lnTo>
                  <a:pt x="1188688" y="48685"/>
                </a:lnTo>
                <a:lnTo>
                  <a:pt x="1226524" y="30658"/>
                </a:lnTo>
                <a:lnTo>
                  <a:pt x="1263095" y="17892"/>
                </a:lnTo>
                <a:lnTo>
                  <a:pt x="1302935" y="7570"/>
                </a:lnTo>
                <a:lnTo>
                  <a:pt x="1340649" y="2434"/>
                </a:lnTo>
                <a:close/>
              </a:path>
            </a:pathLst>
          </a:custGeom>
          <a:gradFill flip="none" rotWithShape="1">
            <a:gsLst>
              <a:gs pos="0">
                <a:srgbClr val="00FF00"/>
              </a:gs>
              <a:gs pos="100000">
                <a:srgbClr val="0066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E3016D5-3E3C-4CF9-8E58-062C49D18325}"/>
              </a:ext>
            </a:extLst>
          </p:cNvPr>
          <p:cNvSpPr/>
          <p:nvPr/>
        </p:nvSpPr>
        <p:spPr>
          <a:xfrm>
            <a:off x="6761147" y="1735989"/>
            <a:ext cx="19845" cy="42558"/>
          </a:xfrm>
          <a:custGeom>
            <a:avLst/>
            <a:gdLst>
              <a:gd name="connsiteX0" fmla="*/ 0 w 26549"/>
              <a:gd name="connsiteY0" fmla="*/ 0 h 56934"/>
              <a:gd name="connsiteX1" fmla="*/ 20732 w 26549"/>
              <a:gd name="connsiteY1" fmla="*/ 38196 h 56934"/>
              <a:gd name="connsiteX2" fmla="*/ 26549 w 26549"/>
              <a:gd name="connsiteY2" fmla="*/ 56934 h 56934"/>
              <a:gd name="connsiteX3" fmla="*/ 0 w 26549"/>
              <a:gd name="connsiteY3" fmla="*/ 0 h 5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9" h="56934">
                <a:moveTo>
                  <a:pt x="0" y="0"/>
                </a:moveTo>
                <a:lnTo>
                  <a:pt x="20732" y="38196"/>
                </a:lnTo>
                <a:lnTo>
                  <a:pt x="26549" y="56934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4ED7132-E819-43DA-A7B1-707D46151BA6}"/>
              </a:ext>
            </a:extLst>
          </p:cNvPr>
          <p:cNvSpPr/>
          <p:nvPr/>
        </p:nvSpPr>
        <p:spPr>
          <a:xfrm>
            <a:off x="6789544" y="1792260"/>
            <a:ext cx="204546" cy="435928"/>
          </a:xfrm>
          <a:custGeom>
            <a:avLst/>
            <a:gdLst>
              <a:gd name="connsiteX0" fmla="*/ 1698 w 273638"/>
              <a:gd name="connsiteY0" fmla="*/ 0 h 583178"/>
              <a:gd name="connsiteX1" fmla="*/ 273638 w 273638"/>
              <a:gd name="connsiteY1" fmla="*/ 583178 h 583178"/>
              <a:gd name="connsiteX2" fmla="*/ 268671 w 273638"/>
              <a:gd name="connsiteY2" fmla="*/ 581636 h 583178"/>
              <a:gd name="connsiteX3" fmla="*/ 0 w 273638"/>
              <a:gd name="connsiteY3" fmla="*/ 5469 h 583178"/>
              <a:gd name="connsiteX4" fmla="*/ 1698 w 273638"/>
              <a:gd name="connsiteY4" fmla="*/ 0 h 58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38" h="583178">
                <a:moveTo>
                  <a:pt x="1698" y="0"/>
                </a:moveTo>
                <a:lnTo>
                  <a:pt x="273638" y="583178"/>
                </a:lnTo>
                <a:lnTo>
                  <a:pt x="268671" y="581636"/>
                </a:lnTo>
                <a:lnTo>
                  <a:pt x="0" y="5469"/>
                </a:lnTo>
                <a:lnTo>
                  <a:pt x="1698" y="0"/>
                </a:lnTo>
                <a:close/>
              </a:path>
            </a:pathLst>
          </a:custGeom>
          <a:gradFill flip="none" rotWithShape="1">
            <a:gsLst>
              <a:gs pos="0">
                <a:srgbClr val="00FF00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D0EEEF2-1E3D-4FC9-9E66-57E13485D7C5}"/>
              </a:ext>
            </a:extLst>
          </p:cNvPr>
          <p:cNvSpPr/>
          <p:nvPr/>
        </p:nvSpPr>
        <p:spPr>
          <a:xfrm>
            <a:off x="6990376" y="2227036"/>
            <a:ext cx="133452" cy="286189"/>
          </a:xfrm>
          <a:custGeom>
            <a:avLst/>
            <a:gdLst>
              <a:gd name="connsiteX0" fmla="*/ 0 w 178530"/>
              <a:gd name="connsiteY0" fmla="*/ 0 h 382859"/>
              <a:gd name="connsiteX1" fmla="*/ 4968 w 178530"/>
              <a:gd name="connsiteY1" fmla="*/ 1542 h 382859"/>
              <a:gd name="connsiteX2" fmla="*/ 165877 w 178530"/>
              <a:gd name="connsiteY2" fmla="*/ 346613 h 382859"/>
              <a:gd name="connsiteX3" fmla="*/ 178530 w 178530"/>
              <a:gd name="connsiteY3" fmla="*/ 382859 h 382859"/>
              <a:gd name="connsiteX4" fmla="*/ 0 w 178530"/>
              <a:gd name="connsiteY4" fmla="*/ 0 h 382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530" h="382859">
                <a:moveTo>
                  <a:pt x="0" y="0"/>
                </a:moveTo>
                <a:lnTo>
                  <a:pt x="4968" y="1542"/>
                </a:lnTo>
                <a:lnTo>
                  <a:pt x="165877" y="346613"/>
                </a:lnTo>
                <a:lnTo>
                  <a:pt x="178530" y="38285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FF00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E906C27-5302-4FF5-9E67-5CF878C93C01}"/>
              </a:ext>
            </a:extLst>
          </p:cNvPr>
          <p:cNvSpPr/>
          <p:nvPr/>
        </p:nvSpPr>
        <p:spPr>
          <a:xfrm>
            <a:off x="6994090" y="2228188"/>
            <a:ext cx="129676" cy="25384"/>
          </a:xfrm>
          <a:custGeom>
            <a:avLst/>
            <a:gdLst>
              <a:gd name="connsiteX0" fmla="*/ 0 w 173479"/>
              <a:gd name="connsiteY0" fmla="*/ 0 h 33958"/>
              <a:gd name="connsiteX1" fmla="*/ 78573 w 173479"/>
              <a:gd name="connsiteY1" fmla="*/ 24391 h 33958"/>
              <a:gd name="connsiteX2" fmla="*/ 173479 w 173479"/>
              <a:gd name="connsiteY2" fmla="*/ 33958 h 33958"/>
              <a:gd name="connsiteX3" fmla="*/ 173478 w 173479"/>
              <a:gd name="connsiteY3" fmla="*/ 33958 h 33958"/>
              <a:gd name="connsiteX4" fmla="*/ 78572 w 173479"/>
              <a:gd name="connsiteY4" fmla="*/ 24391 h 33958"/>
              <a:gd name="connsiteX5" fmla="*/ 0 w 173479"/>
              <a:gd name="connsiteY5" fmla="*/ 0 h 33958"/>
              <a:gd name="connsiteX6" fmla="*/ 0 w 173479"/>
              <a:gd name="connsiteY6" fmla="*/ 0 h 3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479" h="33958">
                <a:moveTo>
                  <a:pt x="0" y="0"/>
                </a:moveTo>
                <a:lnTo>
                  <a:pt x="78573" y="24391"/>
                </a:lnTo>
                <a:lnTo>
                  <a:pt x="173479" y="33958"/>
                </a:lnTo>
                <a:lnTo>
                  <a:pt x="173478" y="33958"/>
                </a:lnTo>
                <a:cubicBezTo>
                  <a:pt x="140968" y="33958"/>
                  <a:pt x="109228" y="30664"/>
                  <a:pt x="78572" y="2439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FF00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D00ABC2-2D67-4253-82CF-391C428AD25F}"/>
              </a:ext>
            </a:extLst>
          </p:cNvPr>
          <p:cNvSpPr/>
          <p:nvPr/>
        </p:nvSpPr>
        <p:spPr>
          <a:xfrm>
            <a:off x="6118073" y="1542199"/>
            <a:ext cx="1285618" cy="1364482"/>
          </a:xfrm>
          <a:custGeom>
            <a:avLst/>
            <a:gdLst>
              <a:gd name="connsiteX0" fmla="*/ 447117 w 1719880"/>
              <a:gd name="connsiteY0" fmla="*/ 0 h 1825383"/>
              <a:gd name="connsiteX1" fmla="*/ 837608 w 1719880"/>
              <a:gd name="connsiteY1" fmla="*/ 207622 h 1825383"/>
              <a:gd name="connsiteX2" fmla="*/ 860294 w 1719880"/>
              <a:gd name="connsiteY2" fmla="*/ 249418 h 1825383"/>
              <a:gd name="connsiteX3" fmla="*/ 886843 w 1719880"/>
              <a:gd name="connsiteY3" fmla="*/ 306352 h 1825383"/>
              <a:gd name="connsiteX4" fmla="*/ 886845 w 1719880"/>
              <a:gd name="connsiteY4" fmla="*/ 306359 h 1825383"/>
              <a:gd name="connsiteX5" fmla="*/ 899981 w 1719880"/>
              <a:gd name="connsiteY5" fmla="*/ 334528 h 1825383"/>
              <a:gd name="connsiteX6" fmla="*/ 898283 w 1719880"/>
              <a:gd name="connsiteY6" fmla="*/ 339997 h 1825383"/>
              <a:gd name="connsiteX7" fmla="*/ 1166954 w 1719880"/>
              <a:gd name="connsiteY7" fmla="*/ 916164 h 1825383"/>
              <a:gd name="connsiteX8" fmla="*/ 1171921 w 1719880"/>
              <a:gd name="connsiteY8" fmla="*/ 917706 h 1825383"/>
              <a:gd name="connsiteX9" fmla="*/ 1166953 w 1719880"/>
              <a:gd name="connsiteY9" fmla="*/ 916164 h 1825383"/>
              <a:gd name="connsiteX10" fmla="*/ 1345483 w 1719880"/>
              <a:gd name="connsiteY10" fmla="*/ 1299023 h 1825383"/>
              <a:gd name="connsiteX11" fmla="*/ 1493545 w 1719880"/>
              <a:gd name="connsiteY11" fmla="*/ 1616543 h 1825383"/>
              <a:gd name="connsiteX12" fmla="*/ 1652676 w 1719880"/>
              <a:gd name="connsiteY12" fmla="*/ 1793365 h 1825383"/>
              <a:gd name="connsiteX13" fmla="*/ 1719880 w 1719880"/>
              <a:gd name="connsiteY13" fmla="*/ 1825383 h 1825383"/>
              <a:gd name="connsiteX14" fmla="*/ 1073407 w 1719880"/>
              <a:gd name="connsiteY14" fmla="*/ 1825383 h 1825383"/>
              <a:gd name="connsiteX15" fmla="*/ 856795 w 1719880"/>
              <a:gd name="connsiteY15" fmla="*/ 1825383 h 1825383"/>
              <a:gd name="connsiteX16" fmla="*/ 824875 w 1719880"/>
              <a:gd name="connsiteY16" fmla="*/ 1817113 h 1825383"/>
              <a:gd name="connsiteX17" fmla="*/ 595262 w 1719880"/>
              <a:gd name="connsiteY17" fmla="*/ 1606711 h 1825383"/>
              <a:gd name="connsiteX18" fmla="*/ 268670 w 1719880"/>
              <a:gd name="connsiteY18" fmla="*/ 906332 h 1825383"/>
              <a:gd name="connsiteX19" fmla="*/ 352210 w 1719880"/>
              <a:gd name="connsiteY19" fmla="*/ 932265 h 1825383"/>
              <a:gd name="connsiteX20" fmla="*/ 447116 w 1719880"/>
              <a:gd name="connsiteY20" fmla="*/ 941832 h 1825383"/>
              <a:gd name="connsiteX21" fmla="*/ 447117 w 1719880"/>
              <a:gd name="connsiteY21" fmla="*/ 941832 h 1825383"/>
              <a:gd name="connsiteX22" fmla="*/ 352211 w 1719880"/>
              <a:gd name="connsiteY22" fmla="*/ 932265 h 1825383"/>
              <a:gd name="connsiteX23" fmla="*/ 268671 w 1719880"/>
              <a:gd name="connsiteY23" fmla="*/ 906332 h 1825383"/>
              <a:gd name="connsiteX24" fmla="*/ 0 w 1719880"/>
              <a:gd name="connsiteY24" fmla="*/ 330165 h 1825383"/>
              <a:gd name="connsiteX25" fmla="*/ 13208 w 1719880"/>
              <a:gd name="connsiteY25" fmla="*/ 287614 h 1825383"/>
              <a:gd name="connsiteX26" fmla="*/ 447117 w 1719880"/>
              <a:gd name="connsiteY26" fmla="*/ 0 h 18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19880" h="1825383">
                <a:moveTo>
                  <a:pt x="447117" y="0"/>
                </a:moveTo>
                <a:cubicBezTo>
                  <a:pt x="609667" y="0"/>
                  <a:pt x="752981" y="82358"/>
                  <a:pt x="837608" y="207622"/>
                </a:cubicBezTo>
                <a:lnTo>
                  <a:pt x="860294" y="249418"/>
                </a:lnTo>
                <a:lnTo>
                  <a:pt x="886843" y="306352"/>
                </a:lnTo>
                <a:lnTo>
                  <a:pt x="886845" y="306359"/>
                </a:lnTo>
                <a:lnTo>
                  <a:pt x="899981" y="334528"/>
                </a:lnTo>
                <a:lnTo>
                  <a:pt x="898283" y="339997"/>
                </a:lnTo>
                <a:lnTo>
                  <a:pt x="1166954" y="916164"/>
                </a:lnTo>
                <a:lnTo>
                  <a:pt x="1171921" y="917706"/>
                </a:lnTo>
                <a:lnTo>
                  <a:pt x="1166953" y="916164"/>
                </a:lnTo>
                <a:lnTo>
                  <a:pt x="1345483" y="1299023"/>
                </a:lnTo>
                <a:lnTo>
                  <a:pt x="1493545" y="1616543"/>
                </a:lnTo>
                <a:cubicBezTo>
                  <a:pt x="1529161" y="1692921"/>
                  <a:pt x="1585466" y="1753049"/>
                  <a:pt x="1652676" y="1793365"/>
                </a:cubicBezTo>
                <a:lnTo>
                  <a:pt x="1719880" y="1825383"/>
                </a:lnTo>
                <a:lnTo>
                  <a:pt x="1073407" y="1825383"/>
                </a:lnTo>
                <a:lnTo>
                  <a:pt x="856795" y="1825383"/>
                </a:lnTo>
                <a:lnTo>
                  <a:pt x="824875" y="1817113"/>
                </a:lnTo>
                <a:cubicBezTo>
                  <a:pt x="727019" y="1781496"/>
                  <a:pt x="642749" y="1708548"/>
                  <a:pt x="595262" y="1606711"/>
                </a:cubicBezTo>
                <a:lnTo>
                  <a:pt x="268670" y="906332"/>
                </a:lnTo>
                <a:lnTo>
                  <a:pt x="352210" y="932265"/>
                </a:lnTo>
                <a:cubicBezTo>
                  <a:pt x="382866" y="938538"/>
                  <a:pt x="414606" y="941832"/>
                  <a:pt x="447116" y="941832"/>
                </a:cubicBezTo>
                <a:lnTo>
                  <a:pt x="447117" y="941832"/>
                </a:lnTo>
                <a:lnTo>
                  <a:pt x="352211" y="932265"/>
                </a:lnTo>
                <a:lnTo>
                  <a:pt x="268671" y="906332"/>
                </a:lnTo>
                <a:lnTo>
                  <a:pt x="0" y="330165"/>
                </a:lnTo>
                <a:lnTo>
                  <a:pt x="13208" y="287614"/>
                </a:lnTo>
                <a:cubicBezTo>
                  <a:pt x="84697" y="118595"/>
                  <a:pt x="252057" y="0"/>
                  <a:pt x="447117" y="0"/>
                </a:cubicBezTo>
                <a:close/>
              </a:path>
            </a:pathLst>
          </a:custGeom>
          <a:gradFill flip="none" rotWithShape="1">
            <a:gsLst>
              <a:gs pos="0">
                <a:srgbClr val="00CC66"/>
              </a:gs>
              <a:gs pos="84000">
                <a:srgbClr val="00666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19FA01A3-CA59-4BE8-BF4A-C4657A0A41D0}"/>
              </a:ext>
            </a:extLst>
          </p:cNvPr>
          <p:cNvSpPr/>
          <p:nvPr/>
        </p:nvSpPr>
        <p:spPr>
          <a:xfrm rot="17280000">
            <a:off x="3603799" y="2207681"/>
            <a:ext cx="1682128" cy="2168668"/>
          </a:xfrm>
          <a:custGeom>
            <a:avLst/>
            <a:gdLst>
              <a:gd name="connsiteX0" fmla="*/ 1380541 w 2250324"/>
              <a:gd name="connsiteY0" fmla="*/ 0 h 2901211"/>
              <a:gd name="connsiteX1" fmla="*/ 1420432 w 2250324"/>
              <a:gd name="connsiteY1" fmla="*/ 2434 h 2901211"/>
              <a:gd name="connsiteX2" fmla="*/ 1458147 w 2250324"/>
              <a:gd name="connsiteY2" fmla="*/ 7570 h 2901211"/>
              <a:gd name="connsiteX3" fmla="*/ 1497987 w 2250324"/>
              <a:gd name="connsiteY3" fmla="*/ 17892 h 2901211"/>
              <a:gd name="connsiteX4" fmla="*/ 1534558 w 2250324"/>
              <a:gd name="connsiteY4" fmla="*/ 30658 h 2901211"/>
              <a:gd name="connsiteX5" fmla="*/ 1572393 w 2250324"/>
              <a:gd name="connsiteY5" fmla="*/ 48685 h 2901211"/>
              <a:gd name="connsiteX6" fmla="*/ 1604211 w 2250324"/>
              <a:gd name="connsiteY6" fmla="*/ 67620 h 2901211"/>
              <a:gd name="connsiteX7" fmla="*/ 1640405 w 2250324"/>
              <a:gd name="connsiteY7" fmla="*/ 94409 h 2901211"/>
              <a:gd name="connsiteX8" fmla="*/ 1664175 w 2250324"/>
              <a:gd name="connsiteY8" fmla="*/ 115996 h 2901211"/>
              <a:gd name="connsiteX9" fmla="*/ 1697245 w 2250324"/>
              <a:gd name="connsiteY9" fmla="*/ 152411 h 2901211"/>
              <a:gd name="connsiteX10" fmla="*/ 1714186 w 2250324"/>
              <a:gd name="connsiteY10" fmla="*/ 175298 h 2901211"/>
              <a:gd name="connsiteX11" fmla="*/ 1741780 w 2250324"/>
              <a:gd name="connsiteY11" fmla="*/ 221667 h 2901211"/>
              <a:gd name="connsiteX12" fmla="*/ 1741781 w 2250324"/>
              <a:gd name="connsiteY12" fmla="*/ 221668 h 2901211"/>
              <a:gd name="connsiteX13" fmla="*/ 1749027 w 2250324"/>
              <a:gd name="connsiteY13" fmla="*/ 233845 h 2901211"/>
              <a:gd name="connsiteX14" fmla="*/ 2250324 w 2250324"/>
              <a:gd name="connsiteY14" fmla="*/ 1308880 h 2901211"/>
              <a:gd name="connsiteX15" fmla="*/ 2227638 w 2250324"/>
              <a:gd name="connsiteY15" fmla="*/ 1267084 h 2901211"/>
              <a:gd name="connsiteX16" fmla="*/ 1837147 w 2250324"/>
              <a:gd name="connsiteY16" fmla="*/ 1059462 h 2901211"/>
              <a:gd name="connsiteX17" fmla="*/ 1403238 w 2250324"/>
              <a:gd name="connsiteY17" fmla="*/ 1347076 h 2901211"/>
              <a:gd name="connsiteX18" fmla="*/ 1390030 w 2250324"/>
              <a:gd name="connsiteY18" fmla="*/ 1389627 h 2901211"/>
              <a:gd name="connsiteX19" fmla="*/ 1380540 w 2250324"/>
              <a:gd name="connsiteY19" fmla="*/ 1369277 h 2901211"/>
              <a:gd name="connsiteX20" fmla="*/ 1380540 w 2250324"/>
              <a:gd name="connsiteY20" fmla="*/ 1369277 h 2901211"/>
              <a:gd name="connsiteX21" fmla="*/ 1011459 w 2250324"/>
              <a:gd name="connsiteY21" fmla="*/ 577779 h 2901211"/>
              <a:gd name="connsiteX22" fmla="*/ 993349 w 2250324"/>
              <a:gd name="connsiteY22" fmla="*/ 525901 h 2901211"/>
              <a:gd name="connsiteX23" fmla="*/ 1011459 w 2250324"/>
              <a:gd name="connsiteY23" fmla="*/ 577779 h 2901211"/>
              <a:gd name="connsiteX24" fmla="*/ 1380540 w 2250324"/>
              <a:gd name="connsiteY24" fmla="*/ 1369277 h 2901211"/>
              <a:gd name="connsiteX25" fmla="*/ 775788 w 2250324"/>
              <a:gd name="connsiteY25" fmla="*/ 2666173 h 2901211"/>
              <a:gd name="connsiteX26" fmla="*/ 235037 w 2250324"/>
              <a:gd name="connsiteY26" fmla="*/ 2862990 h 2901211"/>
              <a:gd name="connsiteX27" fmla="*/ 38220 w 2250324"/>
              <a:gd name="connsiteY27" fmla="*/ 2322240 h 2901211"/>
              <a:gd name="connsiteX28" fmla="*/ 1012054 w 2250324"/>
              <a:gd name="connsiteY28" fmla="*/ 233845 h 2901211"/>
              <a:gd name="connsiteX29" fmla="*/ 1019306 w 2250324"/>
              <a:gd name="connsiteY29" fmla="*/ 221658 h 2901211"/>
              <a:gd name="connsiteX30" fmla="*/ 997874 w 2250324"/>
              <a:gd name="connsiteY30" fmla="*/ 266641 h 2901211"/>
              <a:gd name="connsiteX31" fmla="*/ 973503 w 2250324"/>
              <a:gd name="connsiteY31" fmla="*/ 420718 h 2901211"/>
              <a:gd name="connsiteX32" fmla="*/ 979915 w 2250324"/>
              <a:gd name="connsiteY32" fmla="*/ 467802 h 2901211"/>
              <a:gd name="connsiteX33" fmla="*/ 973503 w 2250324"/>
              <a:gd name="connsiteY33" fmla="*/ 420718 h 2901211"/>
              <a:gd name="connsiteX34" fmla="*/ 997874 w 2250324"/>
              <a:gd name="connsiteY34" fmla="*/ 266642 h 2901211"/>
              <a:gd name="connsiteX35" fmla="*/ 1019306 w 2250324"/>
              <a:gd name="connsiteY35" fmla="*/ 221658 h 2901211"/>
              <a:gd name="connsiteX36" fmla="*/ 1046893 w 2250324"/>
              <a:gd name="connsiteY36" fmla="*/ 175302 h 2901211"/>
              <a:gd name="connsiteX37" fmla="*/ 1063837 w 2250324"/>
              <a:gd name="connsiteY37" fmla="*/ 152409 h 2901211"/>
              <a:gd name="connsiteX38" fmla="*/ 1096907 w 2250324"/>
              <a:gd name="connsiteY38" fmla="*/ 115996 h 2901211"/>
              <a:gd name="connsiteX39" fmla="*/ 1120677 w 2250324"/>
              <a:gd name="connsiteY39" fmla="*/ 94408 h 2901211"/>
              <a:gd name="connsiteX40" fmla="*/ 1156870 w 2250324"/>
              <a:gd name="connsiteY40" fmla="*/ 67620 h 2901211"/>
              <a:gd name="connsiteX41" fmla="*/ 1188688 w 2250324"/>
              <a:gd name="connsiteY41" fmla="*/ 48685 h 2901211"/>
              <a:gd name="connsiteX42" fmla="*/ 1226524 w 2250324"/>
              <a:gd name="connsiteY42" fmla="*/ 30658 h 2901211"/>
              <a:gd name="connsiteX43" fmla="*/ 1263095 w 2250324"/>
              <a:gd name="connsiteY43" fmla="*/ 17892 h 2901211"/>
              <a:gd name="connsiteX44" fmla="*/ 1302935 w 2250324"/>
              <a:gd name="connsiteY44" fmla="*/ 7570 h 2901211"/>
              <a:gd name="connsiteX45" fmla="*/ 1340649 w 2250324"/>
              <a:gd name="connsiteY45" fmla="*/ 2434 h 290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50324" h="2901211">
                <a:moveTo>
                  <a:pt x="1380541" y="0"/>
                </a:moveTo>
                <a:lnTo>
                  <a:pt x="1420432" y="2434"/>
                </a:lnTo>
                <a:lnTo>
                  <a:pt x="1458147" y="7570"/>
                </a:lnTo>
                <a:lnTo>
                  <a:pt x="1497987" y="17892"/>
                </a:lnTo>
                <a:lnTo>
                  <a:pt x="1534558" y="30658"/>
                </a:lnTo>
                <a:lnTo>
                  <a:pt x="1572393" y="48685"/>
                </a:lnTo>
                <a:lnTo>
                  <a:pt x="1604211" y="67620"/>
                </a:lnTo>
                <a:lnTo>
                  <a:pt x="1640405" y="94409"/>
                </a:lnTo>
                <a:lnTo>
                  <a:pt x="1664175" y="115996"/>
                </a:lnTo>
                <a:lnTo>
                  <a:pt x="1697245" y="152411"/>
                </a:lnTo>
                <a:lnTo>
                  <a:pt x="1714186" y="175298"/>
                </a:lnTo>
                <a:lnTo>
                  <a:pt x="1741780" y="221667"/>
                </a:lnTo>
                <a:lnTo>
                  <a:pt x="1741781" y="221668"/>
                </a:lnTo>
                <a:lnTo>
                  <a:pt x="1749027" y="233845"/>
                </a:lnTo>
                <a:lnTo>
                  <a:pt x="2250324" y="1308880"/>
                </a:lnTo>
                <a:lnTo>
                  <a:pt x="2227638" y="1267084"/>
                </a:lnTo>
                <a:cubicBezTo>
                  <a:pt x="2143011" y="1141820"/>
                  <a:pt x="1999697" y="1059462"/>
                  <a:pt x="1837147" y="1059462"/>
                </a:cubicBezTo>
                <a:cubicBezTo>
                  <a:pt x="1642087" y="1059462"/>
                  <a:pt x="1474727" y="1178057"/>
                  <a:pt x="1403238" y="1347076"/>
                </a:cubicBezTo>
                <a:lnTo>
                  <a:pt x="1390030" y="1389627"/>
                </a:lnTo>
                <a:lnTo>
                  <a:pt x="1380540" y="1369277"/>
                </a:lnTo>
                <a:lnTo>
                  <a:pt x="1380540" y="1369277"/>
                </a:lnTo>
                <a:lnTo>
                  <a:pt x="1011459" y="577779"/>
                </a:lnTo>
                <a:lnTo>
                  <a:pt x="993349" y="525901"/>
                </a:lnTo>
                <a:lnTo>
                  <a:pt x="1011459" y="577779"/>
                </a:lnTo>
                <a:lnTo>
                  <a:pt x="1380540" y="1369277"/>
                </a:lnTo>
                <a:lnTo>
                  <a:pt x="775788" y="2666173"/>
                </a:lnTo>
                <a:cubicBezTo>
                  <a:pt x="680813" y="2869848"/>
                  <a:pt x="438711" y="2957965"/>
                  <a:pt x="235037" y="2862990"/>
                </a:cubicBezTo>
                <a:cubicBezTo>
                  <a:pt x="31364" y="2768016"/>
                  <a:pt x="-56754" y="2525914"/>
                  <a:pt x="38220" y="2322240"/>
                </a:cubicBezTo>
                <a:lnTo>
                  <a:pt x="1012054" y="233845"/>
                </a:lnTo>
                <a:lnTo>
                  <a:pt x="1019306" y="221658"/>
                </a:lnTo>
                <a:lnTo>
                  <a:pt x="997874" y="266641"/>
                </a:lnTo>
                <a:cubicBezTo>
                  <a:pt x="980066" y="315570"/>
                  <a:pt x="971591" y="367895"/>
                  <a:pt x="973503" y="420718"/>
                </a:cubicBezTo>
                <a:lnTo>
                  <a:pt x="979915" y="467802"/>
                </a:lnTo>
                <a:lnTo>
                  <a:pt x="973503" y="420718"/>
                </a:lnTo>
                <a:cubicBezTo>
                  <a:pt x="971591" y="367895"/>
                  <a:pt x="980067" y="315570"/>
                  <a:pt x="997874" y="266642"/>
                </a:cubicBezTo>
                <a:lnTo>
                  <a:pt x="1019306" y="221658"/>
                </a:lnTo>
                <a:lnTo>
                  <a:pt x="1046893" y="175302"/>
                </a:lnTo>
                <a:lnTo>
                  <a:pt x="1063837" y="152409"/>
                </a:lnTo>
                <a:lnTo>
                  <a:pt x="1096907" y="115996"/>
                </a:lnTo>
                <a:lnTo>
                  <a:pt x="1120677" y="94408"/>
                </a:lnTo>
                <a:lnTo>
                  <a:pt x="1156870" y="67620"/>
                </a:lnTo>
                <a:lnTo>
                  <a:pt x="1188688" y="48685"/>
                </a:lnTo>
                <a:lnTo>
                  <a:pt x="1226524" y="30658"/>
                </a:lnTo>
                <a:lnTo>
                  <a:pt x="1263095" y="17892"/>
                </a:lnTo>
                <a:lnTo>
                  <a:pt x="1302935" y="7570"/>
                </a:lnTo>
                <a:lnTo>
                  <a:pt x="1340649" y="2434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5000">
                <a:srgbClr val="FF33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06BDCDD-3935-4213-A7A7-849E712C8BAF}"/>
              </a:ext>
            </a:extLst>
          </p:cNvPr>
          <p:cNvSpPr/>
          <p:nvPr/>
        </p:nvSpPr>
        <p:spPr>
          <a:xfrm rot="17280000">
            <a:off x="4423229" y="1929729"/>
            <a:ext cx="1285618" cy="1364482"/>
          </a:xfrm>
          <a:custGeom>
            <a:avLst/>
            <a:gdLst>
              <a:gd name="connsiteX0" fmla="*/ 447117 w 1719880"/>
              <a:gd name="connsiteY0" fmla="*/ 0 h 1825383"/>
              <a:gd name="connsiteX1" fmla="*/ 837608 w 1719880"/>
              <a:gd name="connsiteY1" fmla="*/ 207622 h 1825383"/>
              <a:gd name="connsiteX2" fmla="*/ 860294 w 1719880"/>
              <a:gd name="connsiteY2" fmla="*/ 249418 h 1825383"/>
              <a:gd name="connsiteX3" fmla="*/ 886843 w 1719880"/>
              <a:gd name="connsiteY3" fmla="*/ 306352 h 1825383"/>
              <a:gd name="connsiteX4" fmla="*/ 886845 w 1719880"/>
              <a:gd name="connsiteY4" fmla="*/ 306359 h 1825383"/>
              <a:gd name="connsiteX5" fmla="*/ 899981 w 1719880"/>
              <a:gd name="connsiteY5" fmla="*/ 334528 h 1825383"/>
              <a:gd name="connsiteX6" fmla="*/ 898283 w 1719880"/>
              <a:gd name="connsiteY6" fmla="*/ 339997 h 1825383"/>
              <a:gd name="connsiteX7" fmla="*/ 1166954 w 1719880"/>
              <a:gd name="connsiteY7" fmla="*/ 916164 h 1825383"/>
              <a:gd name="connsiteX8" fmla="*/ 1171921 w 1719880"/>
              <a:gd name="connsiteY8" fmla="*/ 917706 h 1825383"/>
              <a:gd name="connsiteX9" fmla="*/ 1166953 w 1719880"/>
              <a:gd name="connsiteY9" fmla="*/ 916164 h 1825383"/>
              <a:gd name="connsiteX10" fmla="*/ 1345483 w 1719880"/>
              <a:gd name="connsiteY10" fmla="*/ 1299023 h 1825383"/>
              <a:gd name="connsiteX11" fmla="*/ 1493545 w 1719880"/>
              <a:gd name="connsiteY11" fmla="*/ 1616543 h 1825383"/>
              <a:gd name="connsiteX12" fmla="*/ 1652676 w 1719880"/>
              <a:gd name="connsiteY12" fmla="*/ 1793365 h 1825383"/>
              <a:gd name="connsiteX13" fmla="*/ 1719880 w 1719880"/>
              <a:gd name="connsiteY13" fmla="*/ 1825383 h 1825383"/>
              <a:gd name="connsiteX14" fmla="*/ 1073407 w 1719880"/>
              <a:gd name="connsiteY14" fmla="*/ 1825383 h 1825383"/>
              <a:gd name="connsiteX15" fmla="*/ 856795 w 1719880"/>
              <a:gd name="connsiteY15" fmla="*/ 1825383 h 1825383"/>
              <a:gd name="connsiteX16" fmla="*/ 824875 w 1719880"/>
              <a:gd name="connsiteY16" fmla="*/ 1817113 h 1825383"/>
              <a:gd name="connsiteX17" fmla="*/ 595262 w 1719880"/>
              <a:gd name="connsiteY17" fmla="*/ 1606711 h 1825383"/>
              <a:gd name="connsiteX18" fmla="*/ 268670 w 1719880"/>
              <a:gd name="connsiteY18" fmla="*/ 906332 h 1825383"/>
              <a:gd name="connsiteX19" fmla="*/ 352210 w 1719880"/>
              <a:gd name="connsiteY19" fmla="*/ 932265 h 1825383"/>
              <a:gd name="connsiteX20" fmla="*/ 447116 w 1719880"/>
              <a:gd name="connsiteY20" fmla="*/ 941832 h 1825383"/>
              <a:gd name="connsiteX21" fmla="*/ 447117 w 1719880"/>
              <a:gd name="connsiteY21" fmla="*/ 941832 h 1825383"/>
              <a:gd name="connsiteX22" fmla="*/ 352211 w 1719880"/>
              <a:gd name="connsiteY22" fmla="*/ 932265 h 1825383"/>
              <a:gd name="connsiteX23" fmla="*/ 268671 w 1719880"/>
              <a:gd name="connsiteY23" fmla="*/ 906332 h 1825383"/>
              <a:gd name="connsiteX24" fmla="*/ 0 w 1719880"/>
              <a:gd name="connsiteY24" fmla="*/ 330165 h 1825383"/>
              <a:gd name="connsiteX25" fmla="*/ 13208 w 1719880"/>
              <a:gd name="connsiteY25" fmla="*/ 287614 h 1825383"/>
              <a:gd name="connsiteX26" fmla="*/ 447117 w 1719880"/>
              <a:gd name="connsiteY26" fmla="*/ 0 h 18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19880" h="1825383">
                <a:moveTo>
                  <a:pt x="447117" y="0"/>
                </a:moveTo>
                <a:cubicBezTo>
                  <a:pt x="609667" y="0"/>
                  <a:pt x="752981" y="82358"/>
                  <a:pt x="837608" y="207622"/>
                </a:cubicBezTo>
                <a:lnTo>
                  <a:pt x="860294" y="249418"/>
                </a:lnTo>
                <a:lnTo>
                  <a:pt x="886843" y="306352"/>
                </a:lnTo>
                <a:lnTo>
                  <a:pt x="886845" y="306359"/>
                </a:lnTo>
                <a:lnTo>
                  <a:pt x="899981" y="334528"/>
                </a:lnTo>
                <a:lnTo>
                  <a:pt x="898283" y="339997"/>
                </a:lnTo>
                <a:lnTo>
                  <a:pt x="1166954" y="916164"/>
                </a:lnTo>
                <a:lnTo>
                  <a:pt x="1171921" y="917706"/>
                </a:lnTo>
                <a:lnTo>
                  <a:pt x="1166953" y="916164"/>
                </a:lnTo>
                <a:lnTo>
                  <a:pt x="1345483" y="1299023"/>
                </a:lnTo>
                <a:lnTo>
                  <a:pt x="1493545" y="1616543"/>
                </a:lnTo>
                <a:cubicBezTo>
                  <a:pt x="1529161" y="1692921"/>
                  <a:pt x="1585466" y="1753049"/>
                  <a:pt x="1652676" y="1793365"/>
                </a:cubicBezTo>
                <a:lnTo>
                  <a:pt x="1719880" y="1825383"/>
                </a:lnTo>
                <a:lnTo>
                  <a:pt x="1073407" y="1825383"/>
                </a:lnTo>
                <a:lnTo>
                  <a:pt x="856795" y="1825383"/>
                </a:lnTo>
                <a:lnTo>
                  <a:pt x="824875" y="1817113"/>
                </a:lnTo>
                <a:cubicBezTo>
                  <a:pt x="727019" y="1781496"/>
                  <a:pt x="642749" y="1708548"/>
                  <a:pt x="595262" y="1606711"/>
                </a:cubicBezTo>
                <a:lnTo>
                  <a:pt x="268670" y="906332"/>
                </a:lnTo>
                <a:lnTo>
                  <a:pt x="352210" y="932265"/>
                </a:lnTo>
                <a:cubicBezTo>
                  <a:pt x="382866" y="938538"/>
                  <a:pt x="414606" y="941832"/>
                  <a:pt x="447116" y="941832"/>
                </a:cubicBezTo>
                <a:lnTo>
                  <a:pt x="447117" y="941832"/>
                </a:lnTo>
                <a:lnTo>
                  <a:pt x="352211" y="932265"/>
                </a:lnTo>
                <a:lnTo>
                  <a:pt x="268671" y="906332"/>
                </a:lnTo>
                <a:lnTo>
                  <a:pt x="0" y="330165"/>
                </a:lnTo>
                <a:lnTo>
                  <a:pt x="13208" y="287614"/>
                </a:lnTo>
                <a:cubicBezTo>
                  <a:pt x="84697" y="118595"/>
                  <a:pt x="252057" y="0"/>
                  <a:pt x="44711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00"/>
              </a:gs>
              <a:gs pos="99000">
                <a:srgbClr val="D09E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B027E87-AC46-46C9-89F0-36B1B0A0F20D}"/>
              </a:ext>
            </a:extLst>
          </p:cNvPr>
          <p:cNvSpPr/>
          <p:nvPr/>
        </p:nvSpPr>
        <p:spPr>
          <a:xfrm>
            <a:off x="5890392" y="833500"/>
            <a:ext cx="432000" cy="43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IN" sz="2800" b="1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1B2B743-582D-441A-B807-1725A879AB8E}"/>
              </a:ext>
            </a:extLst>
          </p:cNvPr>
          <p:cNvSpPr/>
          <p:nvPr/>
        </p:nvSpPr>
        <p:spPr>
          <a:xfrm>
            <a:off x="8335318" y="2530020"/>
            <a:ext cx="432000" cy="43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IN" sz="2800" b="1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DF8D4CB-61C3-45C3-AC27-5A9F720E53E3}"/>
              </a:ext>
            </a:extLst>
          </p:cNvPr>
          <p:cNvSpPr/>
          <p:nvPr/>
        </p:nvSpPr>
        <p:spPr>
          <a:xfrm>
            <a:off x="7501316" y="5342737"/>
            <a:ext cx="432000" cy="43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IN" sz="2800" b="1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13FB4A9-6EE8-4E6D-BD79-0F4F2F68D137}"/>
              </a:ext>
            </a:extLst>
          </p:cNvPr>
          <p:cNvSpPr/>
          <p:nvPr/>
        </p:nvSpPr>
        <p:spPr>
          <a:xfrm>
            <a:off x="4526635" y="5452830"/>
            <a:ext cx="432000" cy="43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  <a:endParaRPr lang="en-IN" sz="2800" b="1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6055781-D3E0-4730-9376-E956AD364F03}"/>
              </a:ext>
            </a:extLst>
          </p:cNvPr>
          <p:cNvSpPr/>
          <p:nvPr/>
        </p:nvSpPr>
        <p:spPr>
          <a:xfrm>
            <a:off x="3548645" y="2661237"/>
            <a:ext cx="432000" cy="43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</a:t>
            </a:r>
            <a:endParaRPr lang="en-IN" sz="2800" b="1" dirty="0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C386E4A-6C0F-4848-AD07-6001E006F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27" y="2991431"/>
            <a:ext cx="1164902" cy="1164902"/>
          </a:xfrm>
          <a:prstGeom prst="rect">
            <a:avLst/>
          </a:prstGeom>
          <a:effectLst>
            <a:glow rad="457200">
              <a:srgbClr val="FF4519">
                <a:alpha val="29000"/>
              </a:srgbClr>
            </a:glow>
          </a:effec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99051C5-C3CD-4171-9CA8-111E3AAA1F0E}"/>
              </a:ext>
            </a:extLst>
          </p:cNvPr>
          <p:cNvGrpSpPr/>
          <p:nvPr/>
        </p:nvGrpSpPr>
        <p:grpSpPr>
          <a:xfrm>
            <a:off x="7216133" y="1322289"/>
            <a:ext cx="2219644" cy="776493"/>
            <a:chOff x="7216133" y="1322289"/>
            <a:chExt cx="2219644" cy="776493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C24C2C4-2A29-4727-9C61-97F6998A5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6133" y="1322289"/>
              <a:ext cx="476250" cy="4762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AB8A751-40B3-4D7A-B087-6E4D84012432}"/>
                </a:ext>
              </a:extLst>
            </p:cNvPr>
            <p:cNvSpPr txBox="1"/>
            <p:nvPr/>
          </p:nvSpPr>
          <p:spPr>
            <a:xfrm>
              <a:off x="7644434" y="1326395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Heading 1</a:t>
              </a:r>
              <a:endParaRPr lang="en-IN" sz="2400" b="1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AB2566A-9D3F-414D-80EA-3EEC645CFD6A}"/>
                </a:ext>
              </a:extLst>
            </p:cNvPr>
            <p:cNvSpPr txBox="1"/>
            <p:nvPr/>
          </p:nvSpPr>
          <p:spPr>
            <a:xfrm>
              <a:off x="8089840" y="1760228"/>
              <a:ext cx="134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Write name</a:t>
              </a:r>
              <a:endParaRPr lang="en-IN" sz="1600" b="1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F9B890B-8F4F-4EAA-A013-132FA547939C}"/>
              </a:ext>
            </a:extLst>
          </p:cNvPr>
          <p:cNvGrpSpPr/>
          <p:nvPr/>
        </p:nvGrpSpPr>
        <p:grpSpPr>
          <a:xfrm>
            <a:off x="2748540" y="1281191"/>
            <a:ext cx="2291876" cy="866251"/>
            <a:chOff x="2748540" y="1281191"/>
            <a:chExt cx="2291876" cy="866251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24B95C91-6E6D-45A7-9692-DEDAC076D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526" y="1326143"/>
              <a:ext cx="426890" cy="426890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4D4B9DA-E330-47CA-AE64-ABABA02175AF}"/>
                </a:ext>
              </a:extLst>
            </p:cNvPr>
            <p:cNvSpPr txBox="1"/>
            <p:nvPr/>
          </p:nvSpPr>
          <p:spPr>
            <a:xfrm>
              <a:off x="2840125" y="1281191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Heading 5</a:t>
              </a:r>
              <a:endParaRPr lang="en-IN" sz="2400" b="1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0370B0E-AE12-4551-85F4-F86465D24BA1}"/>
                </a:ext>
              </a:extLst>
            </p:cNvPr>
            <p:cNvSpPr txBox="1"/>
            <p:nvPr/>
          </p:nvSpPr>
          <p:spPr>
            <a:xfrm>
              <a:off x="2748540" y="1808888"/>
              <a:ext cx="134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Write E-mail</a:t>
              </a:r>
              <a:endParaRPr lang="en-IN" sz="1600" b="1" dirty="0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CC6EA4D-6488-4B4A-B215-8DDC9F1AE0C6}"/>
              </a:ext>
            </a:extLst>
          </p:cNvPr>
          <p:cNvGrpSpPr/>
          <p:nvPr/>
        </p:nvGrpSpPr>
        <p:grpSpPr>
          <a:xfrm>
            <a:off x="2536525" y="4067980"/>
            <a:ext cx="1972563" cy="929402"/>
            <a:chOff x="2536525" y="4067980"/>
            <a:chExt cx="1972563" cy="929402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3EF3C81-A655-4B22-AEAE-A44851296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185" y="4076036"/>
              <a:ext cx="418903" cy="418903"/>
            </a:xfrm>
            <a:prstGeom prst="rect">
              <a:avLst/>
            </a:prstGeom>
          </p:spPr>
        </p:pic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2907696-C2E6-4791-B532-A73E066D0BFE}"/>
                </a:ext>
              </a:extLst>
            </p:cNvPr>
            <p:cNvGrpSpPr/>
            <p:nvPr/>
          </p:nvGrpSpPr>
          <p:grpSpPr>
            <a:xfrm>
              <a:off x="2536525" y="4067980"/>
              <a:ext cx="1553660" cy="929402"/>
              <a:chOff x="2536525" y="4067980"/>
              <a:chExt cx="1553660" cy="929402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8034328-9EF3-47A8-B6C5-E977552CC943}"/>
                  </a:ext>
                </a:extLst>
              </p:cNvPr>
              <p:cNvSpPr txBox="1"/>
              <p:nvPr/>
            </p:nvSpPr>
            <p:spPr>
              <a:xfrm>
                <a:off x="2536525" y="4067980"/>
                <a:ext cx="14622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Heading 4</a:t>
                </a:r>
                <a:endParaRPr lang="en-IN" sz="2400" b="1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F01D780-0D27-4167-9F30-162CC794809F}"/>
                  </a:ext>
                </a:extLst>
              </p:cNvPr>
              <p:cNvSpPr txBox="1"/>
              <p:nvPr/>
            </p:nvSpPr>
            <p:spPr>
              <a:xfrm>
                <a:off x="2540775" y="4658828"/>
                <a:ext cx="15494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Write Address</a:t>
                </a:r>
                <a:endParaRPr lang="en-IN" sz="1600" b="1" dirty="0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B2A8999-DA84-43C9-97ED-99B15C9B2125}"/>
              </a:ext>
            </a:extLst>
          </p:cNvPr>
          <p:cNvGrpSpPr/>
          <p:nvPr/>
        </p:nvGrpSpPr>
        <p:grpSpPr>
          <a:xfrm>
            <a:off x="5717351" y="5363129"/>
            <a:ext cx="1501793" cy="1221730"/>
            <a:chOff x="5717351" y="5363129"/>
            <a:chExt cx="1501793" cy="1221730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E3AC71D-8016-433C-8614-05DEDBE8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933" y="5363129"/>
              <a:ext cx="411608" cy="411608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ADCC850-AFE8-49CF-ABF0-1DD7D9123E42}"/>
                </a:ext>
              </a:extLst>
            </p:cNvPr>
            <p:cNvSpPr txBox="1"/>
            <p:nvPr/>
          </p:nvSpPr>
          <p:spPr>
            <a:xfrm>
              <a:off x="5717351" y="5761359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Heading 3</a:t>
              </a:r>
              <a:endParaRPr lang="en-IN" sz="2400" b="1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45A4C94-7882-4BE7-ACDD-AF6BCFB92BEC}"/>
                </a:ext>
              </a:extLst>
            </p:cNvPr>
            <p:cNvSpPr txBox="1"/>
            <p:nvPr/>
          </p:nvSpPr>
          <p:spPr>
            <a:xfrm>
              <a:off x="5873207" y="6246305"/>
              <a:ext cx="134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Write BOD</a:t>
              </a:r>
              <a:endParaRPr lang="en-IN" sz="1600" b="1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C7CE5C2-F2E3-4A15-9B66-B6F9268CF4D2}"/>
              </a:ext>
            </a:extLst>
          </p:cNvPr>
          <p:cNvGrpSpPr/>
          <p:nvPr/>
        </p:nvGrpSpPr>
        <p:grpSpPr>
          <a:xfrm>
            <a:off x="7886249" y="3926717"/>
            <a:ext cx="2149257" cy="786642"/>
            <a:chOff x="7886249" y="3926717"/>
            <a:chExt cx="2149257" cy="786642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E0B34668-E517-4002-98D5-C0C2E60F4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249" y="3939039"/>
              <a:ext cx="382772" cy="382772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23BB263-B9B4-4713-9A6B-4F2CCB7DEC12}"/>
                </a:ext>
              </a:extLst>
            </p:cNvPr>
            <p:cNvSpPr txBox="1"/>
            <p:nvPr/>
          </p:nvSpPr>
          <p:spPr>
            <a:xfrm>
              <a:off x="8237009" y="3926717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Heading 2</a:t>
              </a:r>
              <a:endParaRPr lang="en-IN" sz="2400" b="1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89F2C3D-3687-40A1-8BC8-55C6639E3962}"/>
                </a:ext>
              </a:extLst>
            </p:cNvPr>
            <p:cNvSpPr txBox="1"/>
            <p:nvPr/>
          </p:nvSpPr>
          <p:spPr>
            <a:xfrm>
              <a:off x="8689569" y="4374805"/>
              <a:ext cx="134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Write Ph no</a:t>
              </a:r>
              <a:endParaRPr lang="en-IN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07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0" grpId="0" animBg="1"/>
      <p:bldP spid="91" grpId="0" animBg="1"/>
      <p:bldP spid="82" grpId="0" animBg="1"/>
      <p:bldP spid="87" grpId="0" animBg="1"/>
      <p:bldP spid="38" grpId="0" animBg="1"/>
      <p:bldP spid="57" grpId="0" animBg="1"/>
      <p:bldP spid="98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7FF12-F537-462F-BFCE-B4E2A72EC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42" y="2011489"/>
            <a:ext cx="5383588" cy="327397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F5E83-7528-406C-9E5B-13A04606ECEA}"/>
              </a:ext>
            </a:extLst>
          </p:cNvPr>
          <p:cNvGrpSpPr/>
          <p:nvPr/>
        </p:nvGrpSpPr>
        <p:grpSpPr>
          <a:xfrm>
            <a:off x="9992" y="1801507"/>
            <a:ext cx="6014235" cy="4412265"/>
            <a:chOff x="-1898821" y="330557"/>
            <a:chExt cx="7837097" cy="574958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4F7F243-6439-4FAC-BC6D-3F2A01A139DB}"/>
                </a:ext>
              </a:extLst>
            </p:cNvPr>
            <p:cNvSpPr/>
            <p:nvPr/>
          </p:nvSpPr>
          <p:spPr>
            <a:xfrm>
              <a:off x="-1898821" y="1175945"/>
              <a:ext cx="3036498" cy="1453551"/>
            </a:xfrm>
            <a:custGeom>
              <a:avLst/>
              <a:gdLst>
                <a:gd name="connsiteX0" fmla="*/ 0 w 3036498"/>
                <a:gd name="connsiteY0" fmla="*/ 0 h 1453551"/>
                <a:gd name="connsiteX1" fmla="*/ 1626079 w 3036498"/>
                <a:gd name="connsiteY1" fmla="*/ 327804 h 1453551"/>
                <a:gd name="connsiteX2" fmla="*/ 3036498 w 3036498"/>
                <a:gd name="connsiteY2" fmla="*/ 1453551 h 1453551"/>
                <a:gd name="connsiteX3" fmla="*/ 1048110 w 3036498"/>
                <a:gd name="connsiteY3" fmla="*/ 1143000 h 1453551"/>
                <a:gd name="connsiteX4" fmla="*/ 0 w 3036498"/>
                <a:gd name="connsiteY4" fmla="*/ 0 h 1453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498" h="1453551">
                  <a:moveTo>
                    <a:pt x="0" y="0"/>
                  </a:moveTo>
                  <a:lnTo>
                    <a:pt x="1626079" y="327804"/>
                  </a:lnTo>
                  <a:lnTo>
                    <a:pt x="3036498" y="1453551"/>
                  </a:lnTo>
                  <a:lnTo>
                    <a:pt x="1048110" y="114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9D73"/>
            </a:solidFill>
            <a:ln>
              <a:solidFill>
                <a:srgbClr val="987D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A0582E-1475-4736-952B-D018131B31B5}"/>
                </a:ext>
              </a:extLst>
            </p:cNvPr>
            <p:cNvSpPr/>
            <p:nvPr/>
          </p:nvSpPr>
          <p:spPr>
            <a:xfrm>
              <a:off x="-790326" y="330557"/>
              <a:ext cx="3334109" cy="1173192"/>
            </a:xfrm>
            <a:custGeom>
              <a:avLst/>
              <a:gdLst>
                <a:gd name="connsiteX0" fmla="*/ 0 w 3334109"/>
                <a:gd name="connsiteY0" fmla="*/ 310551 h 1173192"/>
                <a:gd name="connsiteX1" fmla="*/ 2656935 w 3334109"/>
                <a:gd name="connsiteY1" fmla="*/ 0 h 1173192"/>
                <a:gd name="connsiteX2" fmla="*/ 3334109 w 3334109"/>
                <a:gd name="connsiteY2" fmla="*/ 746185 h 1173192"/>
                <a:gd name="connsiteX3" fmla="*/ 513271 w 3334109"/>
                <a:gd name="connsiteY3" fmla="*/ 1173192 h 1173192"/>
                <a:gd name="connsiteX4" fmla="*/ 0 w 3334109"/>
                <a:gd name="connsiteY4" fmla="*/ 310551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4109" h="1173192">
                  <a:moveTo>
                    <a:pt x="0" y="310551"/>
                  </a:moveTo>
                  <a:lnTo>
                    <a:pt x="2656935" y="0"/>
                  </a:lnTo>
                  <a:lnTo>
                    <a:pt x="3334109" y="746185"/>
                  </a:lnTo>
                  <a:lnTo>
                    <a:pt x="513271" y="1173192"/>
                  </a:lnTo>
                  <a:lnTo>
                    <a:pt x="0" y="310551"/>
                  </a:lnTo>
                  <a:close/>
                </a:path>
              </a:pathLst>
            </a:custGeom>
            <a:solidFill>
              <a:srgbClr val="BD9D73"/>
            </a:solidFill>
            <a:ln>
              <a:solidFill>
                <a:srgbClr val="BD9D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405A0F-1F56-4E76-B852-99F75EDBF9E9}"/>
                </a:ext>
              </a:extLst>
            </p:cNvPr>
            <p:cNvSpPr/>
            <p:nvPr/>
          </p:nvSpPr>
          <p:spPr>
            <a:xfrm>
              <a:off x="2548096" y="455640"/>
              <a:ext cx="3161581" cy="1466490"/>
            </a:xfrm>
            <a:custGeom>
              <a:avLst/>
              <a:gdLst>
                <a:gd name="connsiteX0" fmla="*/ 0 w 3161581"/>
                <a:gd name="connsiteY0" fmla="*/ 616788 h 1466490"/>
                <a:gd name="connsiteX1" fmla="*/ 1069676 w 3161581"/>
                <a:gd name="connsiteY1" fmla="*/ 0 h 1466490"/>
                <a:gd name="connsiteX2" fmla="*/ 3161581 w 3161581"/>
                <a:gd name="connsiteY2" fmla="*/ 668547 h 1466490"/>
                <a:gd name="connsiteX3" fmla="*/ 1923691 w 3161581"/>
                <a:gd name="connsiteY3" fmla="*/ 1466490 h 1466490"/>
                <a:gd name="connsiteX4" fmla="*/ 0 w 3161581"/>
                <a:gd name="connsiteY4" fmla="*/ 616788 h 146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1581" h="1466490">
                  <a:moveTo>
                    <a:pt x="0" y="616788"/>
                  </a:moveTo>
                  <a:lnTo>
                    <a:pt x="1069676" y="0"/>
                  </a:lnTo>
                  <a:lnTo>
                    <a:pt x="3161581" y="668547"/>
                  </a:lnTo>
                  <a:lnTo>
                    <a:pt x="1923691" y="1466490"/>
                  </a:lnTo>
                  <a:lnTo>
                    <a:pt x="0" y="616788"/>
                  </a:lnTo>
                  <a:close/>
                </a:path>
              </a:pathLst>
            </a:custGeom>
            <a:solidFill>
              <a:srgbClr val="BD9D73"/>
            </a:solidFill>
            <a:ln>
              <a:solidFill>
                <a:srgbClr val="AB9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599D630-828F-4F92-82FB-C4686DB8C8D9}"/>
                </a:ext>
              </a:extLst>
            </p:cNvPr>
            <p:cNvSpPr/>
            <p:nvPr/>
          </p:nvSpPr>
          <p:spPr>
            <a:xfrm>
              <a:off x="1111797" y="1874685"/>
              <a:ext cx="4826479" cy="862641"/>
            </a:xfrm>
            <a:custGeom>
              <a:avLst/>
              <a:gdLst>
                <a:gd name="connsiteX0" fmla="*/ 0 w 4800600"/>
                <a:gd name="connsiteY0" fmla="*/ 750498 h 849702"/>
                <a:gd name="connsiteX1" fmla="*/ 3351363 w 4800600"/>
                <a:gd name="connsiteY1" fmla="*/ 43132 h 849702"/>
                <a:gd name="connsiteX2" fmla="*/ 4800600 w 4800600"/>
                <a:gd name="connsiteY2" fmla="*/ 0 h 849702"/>
                <a:gd name="connsiteX3" fmla="*/ 1082615 w 4800600"/>
                <a:gd name="connsiteY3" fmla="*/ 849702 h 849702"/>
                <a:gd name="connsiteX4" fmla="*/ 0 w 4800600"/>
                <a:gd name="connsiteY4" fmla="*/ 750498 h 849702"/>
                <a:gd name="connsiteX0" fmla="*/ 0 w 4800600"/>
                <a:gd name="connsiteY0" fmla="*/ 767751 h 849702"/>
                <a:gd name="connsiteX1" fmla="*/ 3351363 w 4800600"/>
                <a:gd name="connsiteY1" fmla="*/ 43132 h 849702"/>
                <a:gd name="connsiteX2" fmla="*/ 4800600 w 4800600"/>
                <a:gd name="connsiteY2" fmla="*/ 0 h 849702"/>
                <a:gd name="connsiteX3" fmla="*/ 1082615 w 4800600"/>
                <a:gd name="connsiteY3" fmla="*/ 849702 h 849702"/>
                <a:gd name="connsiteX4" fmla="*/ 0 w 4800600"/>
                <a:gd name="connsiteY4" fmla="*/ 767751 h 849702"/>
                <a:gd name="connsiteX0" fmla="*/ 0 w 4826479"/>
                <a:gd name="connsiteY0" fmla="*/ 754812 h 849702"/>
                <a:gd name="connsiteX1" fmla="*/ 3377242 w 4826479"/>
                <a:gd name="connsiteY1" fmla="*/ 43132 h 849702"/>
                <a:gd name="connsiteX2" fmla="*/ 4826479 w 4826479"/>
                <a:gd name="connsiteY2" fmla="*/ 0 h 849702"/>
                <a:gd name="connsiteX3" fmla="*/ 1108494 w 4826479"/>
                <a:gd name="connsiteY3" fmla="*/ 849702 h 849702"/>
                <a:gd name="connsiteX4" fmla="*/ 0 w 4826479"/>
                <a:gd name="connsiteY4" fmla="*/ 754812 h 849702"/>
                <a:gd name="connsiteX0" fmla="*/ 0 w 4826479"/>
                <a:gd name="connsiteY0" fmla="*/ 754812 h 849702"/>
                <a:gd name="connsiteX1" fmla="*/ 3377242 w 4826479"/>
                <a:gd name="connsiteY1" fmla="*/ 43132 h 849702"/>
                <a:gd name="connsiteX2" fmla="*/ 4826479 w 4826479"/>
                <a:gd name="connsiteY2" fmla="*/ 0 h 849702"/>
                <a:gd name="connsiteX3" fmla="*/ 1108494 w 4826479"/>
                <a:gd name="connsiteY3" fmla="*/ 849702 h 849702"/>
                <a:gd name="connsiteX4" fmla="*/ 0 w 4826479"/>
                <a:gd name="connsiteY4" fmla="*/ 754812 h 849702"/>
                <a:gd name="connsiteX0" fmla="*/ 0 w 4826479"/>
                <a:gd name="connsiteY0" fmla="*/ 754812 h 862641"/>
                <a:gd name="connsiteX1" fmla="*/ 3377242 w 4826479"/>
                <a:gd name="connsiteY1" fmla="*/ 43132 h 862641"/>
                <a:gd name="connsiteX2" fmla="*/ 4826479 w 4826479"/>
                <a:gd name="connsiteY2" fmla="*/ 0 h 862641"/>
                <a:gd name="connsiteX3" fmla="*/ 1108494 w 4826479"/>
                <a:gd name="connsiteY3" fmla="*/ 862641 h 862641"/>
                <a:gd name="connsiteX4" fmla="*/ 0 w 4826479"/>
                <a:gd name="connsiteY4" fmla="*/ 754812 h 86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479" h="862641">
                  <a:moveTo>
                    <a:pt x="0" y="754812"/>
                  </a:moveTo>
                  <a:lnTo>
                    <a:pt x="3377242" y="43132"/>
                  </a:lnTo>
                  <a:lnTo>
                    <a:pt x="4826479" y="0"/>
                  </a:lnTo>
                  <a:lnTo>
                    <a:pt x="1108494" y="862641"/>
                  </a:lnTo>
                  <a:cubicBezTo>
                    <a:pt x="738996" y="831011"/>
                    <a:pt x="369498" y="803695"/>
                    <a:pt x="0" y="754812"/>
                  </a:cubicBezTo>
                  <a:close/>
                </a:path>
              </a:pathLst>
            </a:custGeom>
            <a:solidFill>
              <a:srgbClr val="BD9D73"/>
            </a:solidFill>
            <a:ln>
              <a:solidFill>
                <a:srgbClr val="BD9D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2BDB84-D7AD-4D2F-A0A2-F2C664E05755}"/>
                </a:ext>
              </a:extLst>
            </p:cNvPr>
            <p:cNvSpPr/>
            <p:nvPr/>
          </p:nvSpPr>
          <p:spPr>
            <a:xfrm>
              <a:off x="-264115" y="1076742"/>
              <a:ext cx="2816524" cy="1544128"/>
            </a:xfrm>
            <a:custGeom>
              <a:avLst/>
              <a:gdLst>
                <a:gd name="connsiteX0" fmla="*/ 0 w 2816524"/>
                <a:gd name="connsiteY0" fmla="*/ 418381 h 1544128"/>
                <a:gd name="connsiteX1" fmla="*/ 2816524 w 2816524"/>
                <a:gd name="connsiteY1" fmla="*/ 0 h 1544128"/>
                <a:gd name="connsiteX2" fmla="*/ 2807898 w 2816524"/>
                <a:gd name="connsiteY2" fmla="*/ 1255143 h 1544128"/>
                <a:gd name="connsiteX3" fmla="*/ 1397479 w 2816524"/>
                <a:gd name="connsiteY3" fmla="*/ 1544128 h 1544128"/>
                <a:gd name="connsiteX4" fmla="*/ 0 w 2816524"/>
                <a:gd name="connsiteY4" fmla="*/ 418381 h 154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524" h="1544128">
                  <a:moveTo>
                    <a:pt x="0" y="418381"/>
                  </a:moveTo>
                  <a:lnTo>
                    <a:pt x="2816524" y="0"/>
                  </a:lnTo>
                  <a:cubicBezTo>
                    <a:pt x="2813649" y="418381"/>
                    <a:pt x="2810773" y="836762"/>
                    <a:pt x="2807898" y="1255143"/>
                  </a:cubicBezTo>
                  <a:lnTo>
                    <a:pt x="1397479" y="1544128"/>
                  </a:lnTo>
                  <a:lnTo>
                    <a:pt x="0" y="418381"/>
                  </a:lnTo>
                  <a:close/>
                </a:path>
              </a:pathLst>
            </a:custGeom>
            <a:solidFill>
              <a:srgbClr val="887047"/>
            </a:solidFill>
            <a:ln>
              <a:solidFill>
                <a:srgbClr val="8870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681C00-4206-46D0-ACA3-7FEC42C819AE}"/>
                </a:ext>
              </a:extLst>
            </p:cNvPr>
            <p:cNvSpPr/>
            <p:nvPr/>
          </p:nvSpPr>
          <p:spPr>
            <a:xfrm>
              <a:off x="2548096" y="1063802"/>
              <a:ext cx="1915064" cy="1263770"/>
            </a:xfrm>
            <a:custGeom>
              <a:avLst/>
              <a:gdLst>
                <a:gd name="connsiteX0" fmla="*/ 0 w 1915064"/>
                <a:gd name="connsiteY0" fmla="*/ 0 h 1263770"/>
                <a:gd name="connsiteX1" fmla="*/ 1915064 w 1915064"/>
                <a:gd name="connsiteY1" fmla="*/ 849702 h 1263770"/>
                <a:gd name="connsiteX2" fmla="*/ 0 w 1915064"/>
                <a:gd name="connsiteY2" fmla="*/ 1263770 h 1263770"/>
                <a:gd name="connsiteX3" fmla="*/ 0 w 1915064"/>
                <a:gd name="connsiteY3" fmla="*/ 0 h 126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5064" h="1263770">
                  <a:moveTo>
                    <a:pt x="0" y="0"/>
                  </a:moveTo>
                  <a:lnTo>
                    <a:pt x="1915064" y="849702"/>
                  </a:lnTo>
                  <a:lnTo>
                    <a:pt x="0" y="1263770"/>
                  </a:lnTo>
                  <a:cubicBezTo>
                    <a:pt x="2876" y="845389"/>
                    <a:pt x="5751" y="427007"/>
                    <a:pt x="0" y="0"/>
                  </a:cubicBezTo>
                  <a:close/>
                </a:path>
              </a:pathLst>
            </a:custGeom>
            <a:solidFill>
              <a:srgbClr val="AF8E5A"/>
            </a:solidFill>
            <a:ln>
              <a:solidFill>
                <a:srgbClr val="AF8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6C455A-3816-4AED-844A-F097A91E9782}"/>
                </a:ext>
              </a:extLst>
            </p:cNvPr>
            <p:cNvSpPr/>
            <p:nvPr/>
          </p:nvSpPr>
          <p:spPr>
            <a:xfrm>
              <a:off x="-195261" y="2411457"/>
              <a:ext cx="1463040" cy="3668684"/>
            </a:xfrm>
            <a:custGeom>
              <a:avLst/>
              <a:gdLst>
                <a:gd name="connsiteX0" fmla="*/ 0 w 1463040"/>
                <a:gd name="connsiteY0" fmla="*/ 0 h 3668684"/>
                <a:gd name="connsiteX1" fmla="*/ 1341120 w 1463040"/>
                <a:gd name="connsiteY1" fmla="*/ 232757 h 3668684"/>
                <a:gd name="connsiteX2" fmla="*/ 1463040 w 1463040"/>
                <a:gd name="connsiteY2" fmla="*/ 3668684 h 3668684"/>
                <a:gd name="connsiteX3" fmla="*/ 133004 w 1463040"/>
                <a:gd name="connsiteY3" fmla="*/ 1911927 h 3668684"/>
                <a:gd name="connsiteX4" fmla="*/ 0 w 1463040"/>
                <a:gd name="connsiteY4" fmla="*/ 0 h 366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040" h="3668684">
                  <a:moveTo>
                    <a:pt x="0" y="0"/>
                  </a:moveTo>
                  <a:lnTo>
                    <a:pt x="1341120" y="232757"/>
                  </a:lnTo>
                  <a:lnTo>
                    <a:pt x="1463040" y="3668684"/>
                  </a:lnTo>
                  <a:lnTo>
                    <a:pt x="133004" y="1911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8E5A"/>
            </a:solidFill>
            <a:ln>
              <a:solidFill>
                <a:srgbClr val="AF8E5A"/>
              </a:solidFill>
            </a:ln>
            <a:effectLst>
              <a:outerShdw blurRad="1524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67D77E-F99D-4F52-827E-D01102AC6325}"/>
                </a:ext>
              </a:extLst>
            </p:cNvPr>
            <p:cNvSpPr/>
            <p:nvPr/>
          </p:nvSpPr>
          <p:spPr>
            <a:xfrm>
              <a:off x="1137547" y="2234119"/>
              <a:ext cx="3248891" cy="3844636"/>
            </a:xfrm>
            <a:custGeom>
              <a:avLst/>
              <a:gdLst>
                <a:gd name="connsiteX0" fmla="*/ 0 w 3248891"/>
                <a:gd name="connsiteY0" fmla="*/ 387927 h 3844636"/>
                <a:gd name="connsiteX1" fmla="*/ 1101436 w 3248891"/>
                <a:gd name="connsiteY1" fmla="*/ 498764 h 3844636"/>
                <a:gd name="connsiteX2" fmla="*/ 3248891 w 3248891"/>
                <a:gd name="connsiteY2" fmla="*/ 0 h 3844636"/>
                <a:gd name="connsiteX3" fmla="*/ 3061854 w 3248891"/>
                <a:gd name="connsiteY3" fmla="*/ 2736273 h 3844636"/>
                <a:gd name="connsiteX4" fmla="*/ 138545 w 3248891"/>
                <a:gd name="connsiteY4" fmla="*/ 3844636 h 3844636"/>
                <a:gd name="connsiteX5" fmla="*/ 0 w 3248891"/>
                <a:gd name="connsiteY5" fmla="*/ 387927 h 384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891" h="3844636">
                  <a:moveTo>
                    <a:pt x="0" y="387927"/>
                  </a:moveTo>
                  <a:lnTo>
                    <a:pt x="1101436" y="498764"/>
                  </a:lnTo>
                  <a:lnTo>
                    <a:pt x="3248891" y="0"/>
                  </a:lnTo>
                  <a:lnTo>
                    <a:pt x="3061854" y="2736273"/>
                  </a:lnTo>
                  <a:lnTo>
                    <a:pt x="138545" y="3844636"/>
                  </a:lnTo>
                  <a:lnTo>
                    <a:pt x="0" y="387927"/>
                  </a:lnTo>
                  <a:close/>
                </a:path>
              </a:pathLst>
            </a:custGeom>
            <a:solidFill>
              <a:srgbClr val="887047"/>
            </a:solidFill>
            <a:ln>
              <a:solidFill>
                <a:srgbClr val="887047"/>
              </a:solidFill>
            </a:ln>
            <a:effectLst>
              <a:outerShdw blurRad="1270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1351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994D0B6-D6EB-4E17-80D7-7D4D661E5E20}"/>
              </a:ext>
            </a:extLst>
          </p:cNvPr>
          <p:cNvGrpSpPr/>
          <p:nvPr/>
        </p:nvGrpSpPr>
        <p:grpSpPr>
          <a:xfrm>
            <a:off x="4242293" y="2954930"/>
            <a:ext cx="4287855" cy="1510851"/>
            <a:chOff x="4242293" y="2954930"/>
            <a:chExt cx="4287855" cy="151085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62CCADA-A3D7-43CA-BEF3-778F8D1CDDE0}"/>
                </a:ext>
              </a:extLst>
            </p:cNvPr>
            <p:cNvSpPr/>
            <p:nvPr/>
          </p:nvSpPr>
          <p:spPr>
            <a:xfrm>
              <a:off x="4242293" y="2954930"/>
              <a:ext cx="2199411" cy="773919"/>
            </a:xfrm>
            <a:custGeom>
              <a:avLst/>
              <a:gdLst>
                <a:gd name="connsiteX0" fmla="*/ 0 w 3334109"/>
                <a:gd name="connsiteY0" fmla="*/ 310551 h 1173192"/>
                <a:gd name="connsiteX1" fmla="*/ 2656935 w 3334109"/>
                <a:gd name="connsiteY1" fmla="*/ 0 h 1173192"/>
                <a:gd name="connsiteX2" fmla="*/ 3334109 w 3334109"/>
                <a:gd name="connsiteY2" fmla="*/ 746185 h 1173192"/>
                <a:gd name="connsiteX3" fmla="*/ 513271 w 3334109"/>
                <a:gd name="connsiteY3" fmla="*/ 1173192 h 1173192"/>
                <a:gd name="connsiteX4" fmla="*/ 0 w 3334109"/>
                <a:gd name="connsiteY4" fmla="*/ 310551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4109" h="1173192">
                  <a:moveTo>
                    <a:pt x="0" y="310551"/>
                  </a:moveTo>
                  <a:lnTo>
                    <a:pt x="2656935" y="0"/>
                  </a:lnTo>
                  <a:lnTo>
                    <a:pt x="3334109" y="746185"/>
                  </a:lnTo>
                  <a:lnTo>
                    <a:pt x="513271" y="1173192"/>
                  </a:lnTo>
                  <a:lnTo>
                    <a:pt x="0" y="310551"/>
                  </a:lnTo>
                  <a:close/>
                </a:path>
              </a:pathLst>
            </a:custGeom>
            <a:solidFill>
              <a:srgbClr val="BD9D73"/>
            </a:solidFill>
            <a:ln>
              <a:solidFill>
                <a:srgbClr val="BD9D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D61320C-C6FC-42C7-BAE9-603443031B8A}"/>
                </a:ext>
              </a:extLst>
            </p:cNvPr>
            <p:cNvSpPr/>
            <p:nvPr/>
          </p:nvSpPr>
          <p:spPr>
            <a:xfrm>
              <a:off x="6444549" y="3037443"/>
              <a:ext cx="2085599" cy="967399"/>
            </a:xfrm>
            <a:custGeom>
              <a:avLst/>
              <a:gdLst>
                <a:gd name="connsiteX0" fmla="*/ 0 w 3161581"/>
                <a:gd name="connsiteY0" fmla="*/ 616788 h 1466490"/>
                <a:gd name="connsiteX1" fmla="*/ 1069676 w 3161581"/>
                <a:gd name="connsiteY1" fmla="*/ 0 h 1466490"/>
                <a:gd name="connsiteX2" fmla="*/ 3161581 w 3161581"/>
                <a:gd name="connsiteY2" fmla="*/ 668547 h 1466490"/>
                <a:gd name="connsiteX3" fmla="*/ 1923691 w 3161581"/>
                <a:gd name="connsiteY3" fmla="*/ 1466490 h 1466490"/>
                <a:gd name="connsiteX4" fmla="*/ 0 w 3161581"/>
                <a:gd name="connsiteY4" fmla="*/ 616788 h 146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1581" h="1466490">
                  <a:moveTo>
                    <a:pt x="0" y="616788"/>
                  </a:moveTo>
                  <a:lnTo>
                    <a:pt x="1069676" y="0"/>
                  </a:lnTo>
                  <a:lnTo>
                    <a:pt x="3161581" y="668547"/>
                  </a:lnTo>
                  <a:lnTo>
                    <a:pt x="1923691" y="1466490"/>
                  </a:lnTo>
                  <a:lnTo>
                    <a:pt x="0" y="616788"/>
                  </a:lnTo>
                  <a:close/>
                </a:path>
              </a:pathLst>
            </a:custGeom>
            <a:solidFill>
              <a:srgbClr val="BD9D73"/>
            </a:solidFill>
            <a:ln>
              <a:solidFill>
                <a:srgbClr val="AB9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58CB8B4-7FDC-4EA6-BD0A-879A9A3BB224}"/>
                </a:ext>
              </a:extLst>
            </p:cNvPr>
            <p:cNvSpPr/>
            <p:nvPr/>
          </p:nvSpPr>
          <p:spPr>
            <a:xfrm>
              <a:off x="4589418" y="3447166"/>
              <a:ext cx="1857976" cy="1018615"/>
            </a:xfrm>
            <a:custGeom>
              <a:avLst/>
              <a:gdLst>
                <a:gd name="connsiteX0" fmla="*/ 0 w 2816524"/>
                <a:gd name="connsiteY0" fmla="*/ 418381 h 1544128"/>
                <a:gd name="connsiteX1" fmla="*/ 2816524 w 2816524"/>
                <a:gd name="connsiteY1" fmla="*/ 0 h 1544128"/>
                <a:gd name="connsiteX2" fmla="*/ 2807898 w 2816524"/>
                <a:gd name="connsiteY2" fmla="*/ 1255143 h 1544128"/>
                <a:gd name="connsiteX3" fmla="*/ 1397479 w 2816524"/>
                <a:gd name="connsiteY3" fmla="*/ 1544128 h 1544128"/>
                <a:gd name="connsiteX4" fmla="*/ 0 w 2816524"/>
                <a:gd name="connsiteY4" fmla="*/ 418381 h 154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524" h="1544128">
                  <a:moveTo>
                    <a:pt x="0" y="418381"/>
                  </a:moveTo>
                  <a:lnTo>
                    <a:pt x="2816524" y="0"/>
                  </a:lnTo>
                  <a:cubicBezTo>
                    <a:pt x="2813649" y="418381"/>
                    <a:pt x="2810773" y="836762"/>
                    <a:pt x="2807898" y="1255143"/>
                  </a:cubicBezTo>
                  <a:lnTo>
                    <a:pt x="1397479" y="1544128"/>
                  </a:lnTo>
                  <a:lnTo>
                    <a:pt x="0" y="418381"/>
                  </a:lnTo>
                  <a:close/>
                </a:path>
              </a:pathLst>
            </a:custGeom>
            <a:solidFill>
              <a:srgbClr val="887047"/>
            </a:solidFill>
            <a:ln>
              <a:solidFill>
                <a:srgbClr val="8870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18BD477-52CC-4312-B30E-516D1EE86418}"/>
                </a:ext>
              </a:extLst>
            </p:cNvPr>
            <p:cNvSpPr/>
            <p:nvPr/>
          </p:nvSpPr>
          <p:spPr>
            <a:xfrm>
              <a:off x="6444549" y="3438630"/>
              <a:ext cx="1263310" cy="833671"/>
            </a:xfrm>
            <a:custGeom>
              <a:avLst/>
              <a:gdLst>
                <a:gd name="connsiteX0" fmla="*/ 0 w 1915064"/>
                <a:gd name="connsiteY0" fmla="*/ 0 h 1263770"/>
                <a:gd name="connsiteX1" fmla="*/ 1915064 w 1915064"/>
                <a:gd name="connsiteY1" fmla="*/ 849702 h 1263770"/>
                <a:gd name="connsiteX2" fmla="*/ 0 w 1915064"/>
                <a:gd name="connsiteY2" fmla="*/ 1263770 h 1263770"/>
                <a:gd name="connsiteX3" fmla="*/ 0 w 1915064"/>
                <a:gd name="connsiteY3" fmla="*/ 0 h 126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5064" h="1263770">
                  <a:moveTo>
                    <a:pt x="0" y="0"/>
                  </a:moveTo>
                  <a:lnTo>
                    <a:pt x="1915064" y="849702"/>
                  </a:lnTo>
                  <a:lnTo>
                    <a:pt x="0" y="1263770"/>
                  </a:lnTo>
                  <a:cubicBezTo>
                    <a:pt x="2876" y="845389"/>
                    <a:pt x="5751" y="427007"/>
                    <a:pt x="0" y="0"/>
                  </a:cubicBezTo>
                  <a:close/>
                </a:path>
              </a:pathLst>
            </a:custGeom>
            <a:solidFill>
              <a:srgbClr val="AF8E5A"/>
            </a:solidFill>
            <a:ln>
              <a:solidFill>
                <a:srgbClr val="AF8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A19CFD-A5DF-4B45-96C4-21ED5094FC11}"/>
              </a:ext>
            </a:extLst>
          </p:cNvPr>
          <p:cNvGrpSpPr/>
          <p:nvPr/>
        </p:nvGrpSpPr>
        <p:grpSpPr>
          <a:xfrm>
            <a:off x="4363165" y="2726027"/>
            <a:ext cx="2863760" cy="2557630"/>
            <a:chOff x="-368792" y="586689"/>
            <a:chExt cx="4261823" cy="38062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8364F9-1114-45A6-945F-A6D4822E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49" b="98238" l="27381" r="75595">
                          <a14:foregroundMark x1="44881" y1="82673" x2="44881" y2="75771"/>
                          <a14:foregroundMark x1="60357" y1="28047" x2="50595" y2="289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80001">
              <a:off x="-368792" y="917114"/>
              <a:ext cx="2593682" cy="313503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FFF0F9-6295-453A-998E-F23C9BAA1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57" b="99441" l="9790" r="89790">
                          <a14:foregroundMark x1="27552" y1="28951" x2="29231" y2="43357"/>
                          <a14:foregroundMark x1="56783" y1="29231" x2="52727" y2="48531"/>
                          <a14:backgroundMark x1="52168" y1="8811" x2="80000" y2="15804"/>
                          <a14:backgroundMark x1="85175" y1="20140" x2="65594" y2="94266"/>
                          <a14:backgroundMark x1="32308" y1="89790" x2="41399" y2="89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412" y="595488"/>
              <a:ext cx="2576213" cy="334489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B369D9-9E82-48C6-8592-F90599EE9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778" r="93778">
                          <a14:foregroundMark x1="25889" y1="64835" x2="71444" y2="49670"/>
                          <a14:foregroundMark x1="34889" y1="80440" x2="61556" y2="60000"/>
                          <a14:foregroundMark x1="31444" y1="49670" x2="66222" y2="26374"/>
                          <a14:foregroundMark x1="50444" y1="51429" x2="61778" y2="44835"/>
                          <a14:foregroundMark x1="76000" y1="15824" x2="76000" y2="29670"/>
                          <a14:foregroundMark x1="46667" y1="28352" x2="75333" y2="402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46801">
              <a:off x="-192726" y="1710836"/>
              <a:ext cx="3346973" cy="109867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8F46D9-3955-4FFE-869C-5B002450E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552736">
              <a:off x="1233685" y="1733584"/>
              <a:ext cx="3684940" cy="163375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FA706D-9DEF-4262-9035-4631B7FDE2C6}"/>
              </a:ext>
            </a:extLst>
          </p:cNvPr>
          <p:cNvGrpSpPr/>
          <p:nvPr/>
        </p:nvGrpSpPr>
        <p:grpSpPr>
          <a:xfrm>
            <a:off x="3511052" y="3512607"/>
            <a:ext cx="5169895" cy="3244668"/>
            <a:chOff x="3511052" y="3512607"/>
            <a:chExt cx="5169895" cy="324466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A9B2DD06-D9AF-458C-8B1F-5C44AA04037F}"/>
                </a:ext>
              </a:extLst>
            </p:cNvPr>
            <p:cNvSpPr/>
            <p:nvPr/>
          </p:nvSpPr>
          <p:spPr>
            <a:xfrm>
              <a:off x="3511052" y="3512607"/>
              <a:ext cx="2015920" cy="965281"/>
            </a:xfrm>
            <a:custGeom>
              <a:avLst/>
              <a:gdLst>
                <a:gd name="connsiteX0" fmla="*/ 0 w 3036498"/>
                <a:gd name="connsiteY0" fmla="*/ 0 h 1453551"/>
                <a:gd name="connsiteX1" fmla="*/ 1626079 w 3036498"/>
                <a:gd name="connsiteY1" fmla="*/ 327804 h 1453551"/>
                <a:gd name="connsiteX2" fmla="*/ 3036498 w 3036498"/>
                <a:gd name="connsiteY2" fmla="*/ 1453551 h 1453551"/>
                <a:gd name="connsiteX3" fmla="*/ 1048110 w 3036498"/>
                <a:gd name="connsiteY3" fmla="*/ 1143000 h 1453551"/>
                <a:gd name="connsiteX4" fmla="*/ 0 w 3036498"/>
                <a:gd name="connsiteY4" fmla="*/ 0 h 1453551"/>
                <a:gd name="connsiteX0" fmla="*/ 0 w 3036498"/>
                <a:gd name="connsiteY0" fmla="*/ 0 h 1453551"/>
                <a:gd name="connsiteX1" fmla="*/ 1664990 w 3036498"/>
                <a:gd name="connsiteY1" fmla="*/ 327804 h 1453551"/>
                <a:gd name="connsiteX2" fmla="*/ 3036498 w 3036498"/>
                <a:gd name="connsiteY2" fmla="*/ 1453551 h 1453551"/>
                <a:gd name="connsiteX3" fmla="*/ 1048110 w 3036498"/>
                <a:gd name="connsiteY3" fmla="*/ 1143000 h 1453551"/>
                <a:gd name="connsiteX4" fmla="*/ 0 w 3036498"/>
                <a:gd name="connsiteY4" fmla="*/ 0 h 1453551"/>
                <a:gd name="connsiteX0" fmla="*/ 0 w 3036498"/>
                <a:gd name="connsiteY0" fmla="*/ 0 h 1492462"/>
                <a:gd name="connsiteX1" fmla="*/ 1664990 w 3036498"/>
                <a:gd name="connsiteY1" fmla="*/ 327804 h 1492462"/>
                <a:gd name="connsiteX2" fmla="*/ 3036498 w 3036498"/>
                <a:gd name="connsiteY2" fmla="*/ 1492462 h 1492462"/>
                <a:gd name="connsiteX3" fmla="*/ 1048110 w 3036498"/>
                <a:gd name="connsiteY3" fmla="*/ 1143000 h 1492462"/>
                <a:gd name="connsiteX4" fmla="*/ 0 w 3036498"/>
                <a:gd name="connsiteY4" fmla="*/ 0 h 1492462"/>
                <a:gd name="connsiteX0" fmla="*/ 0 w 3055953"/>
                <a:gd name="connsiteY0" fmla="*/ 0 h 1463279"/>
                <a:gd name="connsiteX1" fmla="*/ 1664990 w 3055953"/>
                <a:gd name="connsiteY1" fmla="*/ 327804 h 1463279"/>
                <a:gd name="connsiteX2" fmla="*/ 3055953 w 3055953"/>
                <a:gd name="connsiteY2" fmla="*/ 1463279 h 1463279"/>
                <a:gd name="connsiteX3" fmla="*/ 1048110 w 3055953"/>
                <a:gd name="connsiteY3" fmla="*/ 1143000 h 1463279"/>
                <a:gd name="connsiteX4" fmla="*/ 0 w 3055953"/>
                <a:gd name="connsiteY4" fmla="*/ 0 h 146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5953" h="1463279">
                  <a:moveTo>
                    <a:pt x="0" y="0"/>
                  </a:moveTo>
                  <a:lnTo>
                    <a:pt x="1664990" y="327804"/>
                  </a:lnTo>
                  <a:lnTo>
                    <a:pt x="3055953" y="1463279"/>
                  </a:lnTo>
                  <a:lnTo>
                    <a:pt x="1048110" y="114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9D73"/>
            </a:solidFill>
            <a:ln>
              <a:solidFill>
                <a:srgbClr val="987D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92DEA2-235D-4097-8DCB-2B7C6A2B2BD0}"/>
                </a:ext>
              </a:extLst>
            </p:cNvPr>
            <p:cNvSpPr/>
            <p:nvPr/>
          </p:nvSpPr>
          <p:spPr>
            <a:xfrm>
              <a:off x="5420060" y="3973545"/>
              <a:ext cx="3260887" cy="569058"/>
            </a:xfrm>
            <a:custGeom>
              <a:avLst/>
              <a:gdLst>
                <a:gd name="connsiteX0" fmla="*/ 0 w 4800600"/>
                <a:gd name="connsiteY0" fmla="*/ 750498 h 849702"/>
                <a:gd name="connsiteX1" fmla="*/ 3351363 w 4800600"/>
                <a:gd name="connsiteY1" fmla="*/ 43132 h 849702"/>
                <a:gd name="connsiteX2" fmla="*/ 4800600 w 4800600"/>
                <a:gd name="connsiteY2" fmla="*/ 0 h 849702"/>
                <a:gd name="connsiteX3" fmla="*/ 1082615 w 4800600"/>
                <a:gd name="connsiteY3" fmla="*/ 849702 h 849702"/>
                <a:gd name="connsiteX4" fmla="*/ 0 w 4800600"/>
                <a:gd name="connsiteY4" fmla="*/ 750498 h 849702"/>
                <a:gd name="connsiteX0" fmla="*/ 0 w 4800600"/>
                <a:gd name="connsiteY0" fmla="*/ 767751 h 849702"/>
                <a:gd name="connsiteX1" fmla="*/ 3351363 w 4800600"/>
                <a:gd name="connsiteY1" fmla="*/ 43132 h 849702"/>
                <a:gd name="connsiteX2" fmla="*/ 4800600 w 4800600"/>
                <a:gd name="connsiteY2" fmla="*/ 0 h 849702"/>
                <a:gd name="connsiteX3" fmla="*/ 1082615 w 4800600"/>
                <a:gd name="connsiteY3" fmla="*/ 849702 h 849702"/>
                <a:gd name="connsiteX4" fmla="*/ 0 w 4800600"/>
                <a:gd name="connsiteY4" fmla="*/ 767751 h 849702"/>
                <a:gd name="connsiteX0" fmla="*/ 0 w 4826479"/>
                <a:gd name="connsiteY0" fmla="*/ 754812 h 849702"/>
                <a:gd name="connsiteX1" fmla="*/ 3377242 w 4826479"/>
                <a:gd name="connsiteY1" fmla="*/ 43132 h 849702"/>
                <a:gd name="connsiteX2" fmla="*/ 4826479 w 4826479"/>
                <a:gd name="connsiteY2" fmla="*/ 0 h 849702"/>
                <a:gd name="connsiteX3" fmla="*/ 1108494 w 4826479"/>
                <a:gd name="connsiteY3" fmla="*/ 849702 h 849702"/>
                <a:gd name="connsiteX4" fmla="*/ 0 w 4826479"/>
                <a:gd name="connsiteY4" fmla="*/ 754812 h 849702"/>
                <a:gd name="connsiteX0" fmla="*/ 0 w 4826479"/>
                <a:gd name="connsiteY0" fmla="*/ 754812 h 849702"/>
                <a:gd name="connsiteX1" fmla="*/ 3377242 w 4826479"/>
                <a:gd name="connsiteY1" fmla="*/ 43132 h 849702"/>
                <a:gd name="connsiteX2" fmla="*/ 4826479 w 4826479"/>
                <a:gd name="connsiteY2" fmla="*/ 0 h 849702"/>
                <a:gd name="connsiteX3" fmla="*/ 1108494 w 4826479"/>
                <a:gd name="connsiteY3" fmla="*/ 849702 h 849702"/>
                <a:gd name="connsiteX4" fmla="*/ 0 w 4826479"/>
                <a:gd name="connsiteY4" fmla="*/ 754812 h 849702"/>
                <a:gd name="connsiteX0" fmla="*/ 0 w 4826479"/>
                <a:gd name="connsiteY0" fmla="*/ 754812 h 862641"/>
                <a:gd name="connsiteX1" fmla="*/ 3377242 w 4826479"/>
                <a:gd name="connsiteY1" fmla="*/ 43132 h 862641"/>
                <a:gd name="connsiteX2" fmla="*/ 4826479 w 4826479"/>
                <a:gd name="connsiteY2" fmla="*/ 0 h 862641"/>
                <a:gd name="connsiteX3" fmla="*/ 1108494 w 4826479"/>
                <a:gd name="connsiteY3" fmla="*/ 862641 h 862641"/>
                <a:gd name="connsiteX4" fmla="*/ 0 w 4826479"/>
                <a:gd name="connsiteY4" fmla="*/ 754812 h 862641"/>
                <a:gd name="connsiteX0" fmla="*/ 0 w 4826479"/>
                <a:gd name="connsiteY0" fmla="*/ 754812 h 862641"/>
                <a:gd name="connsiteX1" fmla="*/ 3367514 w 4826479"/>
                <a:gd name="connsiteY1" fmla="*/ 23677 h 862641"/>
                <a:gd name="connsiteX2" fmla="*/ 4826479 w 4826479"/>
                <a:gd name="connsiteY2" fmla="*/ 0 h 862641"/>
                <a:gd name="connsiteX3" fmla="*/ 1108494 w 4826479"/>
                <a:gd name="connsiteY3" fmla="*/ 862641 h 862641"/>
                <a:gd name="connsiteX4" fmla="*/ 0 w 4826479"/>
                <a:gd name="connsiteY4" fmla="*/ 754812 h 862641"/>
                <a:gd name="connsiteX0" fmla="*/ 0 w 4855662"/>
                <a:gd name="connsiteY0" fmla="*/ 754812 h 862641"/>
                <a:gd name="connsiteX1" fmla="*/ 3396697 w 4855662"/>
                <a:gd name="connsiteY1" fmla="*/ 23677 h 862641"/>
                <a:gd name="connsiteX2" fmla="*/ 4855662 w 4855662"/>
                <a:gd name="connsiteY2" fmla="*/ 0 h 862641"/>
                <a:gd name="connsiteX3" fmla="*/ 1137677 w 4855662"/>
                <a:gd name="connsiteY3" fmla="*/ 862641 h 862641"/>
                <a:gd name="connsiteX4" fmla="*/ 0 w 4855662"/>
                <a:gd name="connsiteY4" fmla="*/ 754812 h 862641"/>
                <a:gd name="connsiteX0" fmla="*/ 0 w 4943211"/>
                <a:gd name="connsiteY0" fmla="*/ 735356 h 862641"/>
                <a:gd name="connsiteX1" fmla="*/ 3484246 w 4943211"/>
                <a:gd name="connsiteY1" fmla="*/ 23677 h 862641"/>
                <a:gd name="connsiteX2" fmla="*/ 4943211 w 4943211"/>
                <a:gd name="connsiteY2" fmla="*/ 0 h 862641"/>
                <a:gd name="connsiteX3" fmla="*/ 1225226 w 4943211"/>
                <a:gd name="connsiteY3" fmla="*/ 862641 h 862641"/>
                <a:gd name="connsiteX4" fmla="*/ 0 w 4943211"/>
                <a:gd name="connsiteY4" fmla="*/ 735356 h 86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3211" h="862641">
                  <a:moveTo>
                    <a:pt x="0" y="735356"/>
                  </a:moveTo>
                  <a:lnTo>
                    <a:pt x="3484246" y="23677"/>
                  </a:lnTo>
                  <a:lnTo>
                    <a:pt x="4943211" y="0"/>
                  </a:lnTo>
                  <a:lnTo>
                    <a:pt x="1225226" y="862641"/>
                  </a:lnTo>
                  <a:cubicBezTo>
                    <a:pt x="855728" y="831011"/>
                    <a:pt x="369498" y="784239"/>
                    <a:pt x="0" y="735356"/>
                  </a:cubicBezTo>
                  <a:close/>
                </a:path>
              </a:pathLst>
            </a:custGeom>
            <a:solidFill>
              <a:srgbClr val="BD9D73"/>
            </a:solidFill>
            <a:ln>
              <a:solidFill>
                <a:srgbClr val="BD9D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DA20E7-639C-47B4-8B23-449AC2C4FCDD}"/>
                </a:ext>
              </a:extLst>
            </p:cNvPr>
            <p:cNvSpPr/>
            <p:nvPr/>
          </p:nvSpPr>
          <p:spPr>
            <a:xfrm>
              <a:off x="4634839" y="4327637"/>
              <a:ext cx="965123" cy="2420120"/>
            </a:xfrm>
            <a:custGeom>
              <a:avLst/>
              <a:gdLst>
                <a:gd name="connsiteX0" fmla="*/ 0 w 1463040"/>
                <a:gd name="connsiteY0" fmla="*/ 0 h 3668684"/>
                <a:gd name="connsiteX1" fmla="*/ 1341120 w 1463040"/>
                <a:gd name="connsiteY1" fmla="*/ 232757 h 3668684"/>
                <a:gd name="connsiteX2" fmla="*/ 1463040 w 1463040"/>
                <a:gd name="connsiteY2" fmla="*/ 3668684 h 3668684"/>
                <a:gd name="connsiteX3" fmla="*/ 133004 w 1463040"/>
                <a:gd name="connsiteY3" fmla="*/ 1911927 h 3668684"/>
                <a:gd name="connsiteX4" fmla="*/ 0 w 1463040"/>
                <a:gd name="connsiteY4" fmla="*/ 0 h 366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040" h="3668684">
                  <a:moveTo>
                    <a:pt x="0" y="0"/>
                  </a:moveTo>
                  <a:lnTo>
                    <a:pt x="1341120" y="232757"/>
                  </a:lnTo>
                  <a:lnTo>
                    <a:pt x="1463040" y="3668684"/>
                  </a:lnTo>
                  <a:lnTo>
                    <a:pt x="133004" y="1911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8E5A"/>
            </a:solidFill>
            <a:ln>
              <a:solidFill>
                <a:srgbClr val="AF8E5A"/>
              </a:solidFill>
            </a:ln>
            <a:effectLst>
              <a:outerShdw blurRad="254000" dist="889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72EC9B-3C66-4E93-9025-7C960099BE21}"/>
                </a:ext>
              </a:extLst>
            </p:cNvPr>
            <p:cNvSpPr/>
            <p:nvPr/>
          </p:nvSpPr>
          <p:spPr>
            <a:xfrm>
              <a:off x="5516581" y="4221085"/>
              <a:ext cx="2143195" cy="2536190"/>
            </a:xfrm>
            <a:custGeom>
              <a:avLst/>
              <a:gdLst>
                <a:gd name="connsiteX0" fmla="*/ 0 w 3248891"/>
                <a:gd name="connsiteY0" fmla="*/ 387927 h 3844636"/>
                <a:gd name="connsiteX1" fmla="*/ 1101436 w 3248891"/>
                <a:gd name="connsiteY1" fmla="*/ 498764 h 3844636"/>
                <a:gd name="connsiteX2" fmla="*/ 3248891 w 3248891"/>
                <a:gd name="connsiteY2" fmla="*/ 0 h 3844636"/>
                <a:gd name="connsiteX3" fmla="*/ 3061854 w 3248891"/>
                <a:gd name="connsiteY3" fmla="*/ 2736273 h 3844636"/>
                <a:gd name="connsiteX4" fmla="*/ 138545 w 3248891"/>
                <a:gd name="connsiteY4" fmla="*/ 3844636 h 3844636"/>
                <a:gd name="connsiteX5" fmla="*/ 0 w 3248891"/>
                <a:gd name="connsiteY5" fmla="*/ 387927 h 384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891" h="3844636">
                  <a:moveTo>
                    <a:pt x="0" y="387927"/>
                  </a:moveTo>
                  <a:lnTo>
                    <a:pt x="1101436" y="498764"/>
                  </a:lnTo>
                  <a:lnTo>
                    <a:pt x="3248891" y="0"/>
                  </a:lnTo>
                  <a:lnTo>
                    <a:pt x="3061854" y="2736273"/>
                  </a:lnTo>
                  <a:lnTo>
                    <a:pt x="138545" y="3844636"/>
                  </a:lnTo>
                  <a:lnTo>
                    <a:pt x="0" y="387927"/>
                  </a:lnTo>
                  <a:close/>
                </a:path>
              </a:pathLst>
            </a:custGeom>
            <a:solidFill>
              <a:srgbClr val="887047"/>
            </a:solidFill>
            <a:ln>
              <a:solidFill>
                <a:srgbClr val="887047"/>
              </a:solidFill>
            </a:ln>
            <a:effectLst>
              <a:outerShdw blurRad="2286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6292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979AF7-0DCE-4CF1-87BE-19C4909003C9}"/>
              </a:ext>
            </a:extLst>
          </p:cNvPr>
          <p:cNvSpPr txBox="1"/>
          <p:nvPr/>
        </p:nvSpPr>
        <p:spPr>
          <a:xfrm>
            <a:off x="1052209" y="2767280"/>
            <a:ext cx="103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latin typeface="Arial Black" panose="020B0A04020102020204" pitchFamily="34" charset="0"/>
              </a:rPr>
              <a:t>SMRUTI RANJAN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0DF9A-ABBA-4093-9485-4CE60802B081}"/>
              </a:ext>
            </a:extLst>
          </p:cNvPr>
          <p:cNvSpPr txBox="1"/>
          <p:nvPr/>
        </p:nvSpPr>
        <p:spPr>
          <a:xfrm>
            <a:off x="1071665" y="2767279"/>
            <a:ext cx="103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latin typeface="Arial Black" panose="020B0A04020102020204" pitchFamily="34" charset="0"/>
              </a:rPr>
              <a:t>PRANGYA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8F5903-5660-4DD7-8AE2-5684B50106E5}"/>
              </a:ext>
            </a:extLst>
          </p:cNvPr>
          <p:cNvGrpSpPr/>
          <p:nvPr/>
        </p:nvGrpSpPr>
        <p:grpSpPr>
          <a:xfrm>
            <a:off x="1052209" y="826161"/>
            <a:ext cx="10515600" cy="2100482"/>
            <a:chOff x="1042481" y="1917041"/>
            <a:chExt cx="10515600" cy="21004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4CA5BBA-85DB-4599-8D50-B2446CBD14E3}"/>
                </a:ext>
              </a:extLst>
            </p:cNvPr>
            <p:cNvSpPr/>
            <p:nvPr/>
          </p:nvSpPr>
          <p:spPr>
            <a:xfrm>
              <a:off x="1042481" y="3932740"/>
              <a:ext cx="10515600" cy="847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B0F0"/>
                </a:gs>
                <a:gs pos="22000">
                  <a:srgbClr val="7030A0"/>
                </a:gs>
                <a:gs pos="100000">
                  <a:srgbClr val="CC009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3230AB-3B9C-401E-8AFB-CD8536693262}"/>
                </a:ext>
              </a:extLst>
            </p:cNvPr>
            <p:cNvSpPr/>
            <p:nvPr/>
          </p:nvSpPr>
          <p:spPr>
            <a:xfrm>
              <a:off x="1275946" y="1917041"/>
              <a:ext cx="10087582" cy="2015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637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0.00065 0.176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6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17639 L 2.29167E-6 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60"/>
                            </p:stCondLst>
                            <p:childTnLst>
                              <p:par>
                                <p:cTn id="20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wer3">
            <a:extLst>
              <a:ext uri="{FF2B5EF4-FFF2-40B4-BE49-F238E27FC236}">
                <a16:creationId xmlns:a16="http://schemas.microsoft.com/office/drawing/2014/main" id="{459EB51E-6A82-4B50-BB48-3EA31EFDA1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736725"/>
            <a:ext cx="5638800" cy="3382963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Picture 2" descr="flower5">
            <a:extLst>
              <a:ext uri="{FF2B5EF4-FFF2-40B4-BE49-F238E27FC236}">
                <a16:creationId xmlns:a16="http://schemas.microsoft.com/office/drawing/2014/main" id="{6CE9F619-44E7-451E-9FB0-112403D36D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28974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wer7">
            <a:extLst>
              <a:ext uri="{FF2B5EF4-FFF2-40B4-BE49-F238E27FC236}">
                <a16:creationId xmlns:a16="http://schemas.microsoft.com/office/drawing/2014/main" id="{97F8A84E-AA24-48F8-B95E-DF235087FB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457200"/>
            <a:ext cx="4762500" cy="59436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Picture 2" descr="flower9">
            <a:extLst>
              <a:ext uri="{FF2B5EF4-FFF2-40B4-BE49-F238E27FC236}">
                <a16:creationId xmlns:a16="http://schemas.microsoft.com/office/drawing/2014/main" id="{CA504444-1E3B-41F6-8093-E1CEDC5B28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793875"/>
            <a:ext cx="5638800" cy="327025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105139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wer8">
            <a:extLst>
              <a:ext uri="{FF2B5EF4-FFF2-40B4-BE49-F238E27FC236}">
                <a16:creationId xmlns:a16="http://schemas.microsoft.com/office/drawing/2014/main" id="{847DC848-DC5B-470B-A825-EE094E87F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457200"/>
            <a:ext cx="4457700" cy="5943600"/>
          </a:xfrm>
          <a:prstGeom prst="roundRect">
            <a:avLst>
              <a:gd name="adj" fmla="val 6500"/>
            </a:avLst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8945D9-6317-420F-94B4-BD62445E884E}"/>
              </a:ext>
            </a:extLst>
          </p:cNvPr>
          <p:cNvSpPr/>
          <p:nvPr isPhoto="1"/>
        </p:nvSpPr>
        <p:spPr>
          <a:xfrm>
            <a:off x="6210300" y="457200"/>
            <a:ext cx="5638800" cy="5943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>
                <a:solidFill>
                  <a:prstClr val="black"/>
                </a:solidFill>
                <a:latin typeface="Gill Sans MT" panose="020B0502020104020203"/>
              </a:rPr>
              <a:t>BYY………….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39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7542EE-9D02-4C11-92E2-4C125CB81A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5BA0A-D298-499B-A2CF-EEE5088FA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6" b="92778" l="6389" r="90000">
                        <a14:foregroundMark x1="9722" y1="40278" x2="9722" y2="42778"/>
                        <a14:foregroundMark x1="31389" y1="28611" x2="46111" y2="25556"/>
                        <a14:foregroundMark x1="13611" y1="36111" x2="13611" y2="35278"/>
                        <a14:foregroundMark x1="19722" y1="34444" x2="19722" y2="33056"/>
                        <a14:foregroundMark x1="25000" y1="34444" x2="25000" y2="33056"/>
                        <a14:foregroundMark x1="27222" y1="29444" x2="26944" y2="27222"/>
                        <a14:foregroundMark x1="31111" y1="22500" x2="31111" y2="21667"/>
                        <a14:foregroundMark x1="36944" y1="20278" x2="36944" y2="20278"/>
                        <a14:foregroundMark x1="42500" y1="20556" x2="42500" y2="20556"/>
                        <a14:foregroundMark x1="46667" y1="21667" x2="46667" y2="21667"/>
                        <a14:foregroundMark x1="52778" y1="25278" x2="52778" y2="25278"/>
                        <a14:foregroundMark x1="61667" y1="16389" x2="61667" y2="16389"/>
                        <a14:foregroundMark x1="66667" y1="16111" x2="66667" y2="16111"/>
                        <a14:foregroundMark x1="71944" y1="15833" x2="71944" y2="15833"/>
                        <a14:foregroundMark x1="76944" y1="17500" x2="76944" y2="17500"/>
                        <a14:foregroundMark x1="83611" y1="21111" x2="83611" y2="21111"/>
                        <a14:foregroundMark x1="59722" y1="28889" x2="59722" y2="28889"/>
                        <a14:foregroundMark x1="65833" y1="26111" x2="65833" y2="26111"/>
                        <a14:foregroundMark x1="77500" y1="33611" x2="77500" y2="33611"/>
                        <a14:foregroundMark x1="80833" y1="26944" x2="80833" y2="26944"/>
                        <a14:foregroundMark x1="83056" y1="31944" x2="83056" y2="31944"/>
                        <a14:foregroundMark x1="68333" y1="36111" x2="68333" y2="36111"/>
                        <a14:foregroundMark x1="70278" y1="39444" x2="70278" y2="39444"/>
                        <a14:foregroundMark x1="75556" y1="40278" x2="75556" y2="40278"/>
                        <a14:foregroundMark x1="80000" y1="41944" x2="80000" y2="41944"/>
                        <a14:foregroundMark x1="85833" y1="45000" x2="85833" y2="45000"/>
                        <a14:foregroundMark x1="76944" y1="46944" x2="76944" y2="46944"/>
                        <a14:foregroundMark x1="79722" y1="58056" x2="79722" y2="58056"/>
                        <a14:foregroundMark x1="84167" y1="51944" x2="84167" y2="51944"/>
                        <a14:foregroundMark x1="86111" y1="56389" x2="86111" y2="56389"/>
                        <a14:foregroundMark x1="70278" y1="61111" x2="70278" y2="61111"/>
                        <a14:foregroundMark x1="75278" y1="64722" x2="75278" y2="64722"/>
                        <a14:foregroundMark x1="75278" y1="75556" x2="75278" y2="75556"/>
                        <a14:foregroundMark x1="72222" y1="71944" x2="72222" y2="71944"/>
                        <a14:foregroundMark x1="68889" y1="78056" x2="68889" y2="78056"/>
                        <a14:foregroundMark x1="63333" y1="70000" x2="63333" y2="70000"/>
                        <a14:foregroundMark x1="55833" y1="75556" x2="55833" y2="75556"/>
                        <a14:foregroundMark x1="59167" y1="81111" x2="59167" y2="81111"/>
                        <a14:foregroundMark x1="50833" y1="78333" x2="50833" y2="78333"/>
                        <a14:foregroundMark x1="48611" y1="70556" x2="48611" y2="70556"/>
                        <a14:foregroundMark x1="32222" y1="72778" x2="32222" y2="72778"/>
                        <a14:foregroundMark x1="31667" y1="78611" x2="31667" y2="78611"/>
                        <a14:foregroundMark x1="40278" y1="80833" x2="40278" y2="80833"/>
                        <a14:foregroundMark x1="24167" y1="66667" x2="24167" y2="66667"/>
                        <a14:foregroundMark x1="23611" y1="61667" x2="23611" y2="61667"/>
                        <a14:foregroundMark x1="20556" y1="54722" x2="20556" y2="54722"/>
                        <a14:foregroundMark x1="11944" y1="51944" x2="11944" y2="51944"/>
                        <a14:foregroundMark x1="12778" y1="47222" x2="12778" y2="4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92F546-997F-48D5-8BDF-91AAC76243D0}"/>
              </a:ext>
            </a:extLst>
          </p:cNvPr>
          <p:cNvSpPr/>
          <p:nvPr/>
        </p:nvSpPr>
        <p:spPr>
          <a:xfrm>
            <a:off x="4610911" y="1828802"/>
            <a:ext cx="2947479" cy="2947479"/>
          </a:xfrm>
          <a:prstGeom prst="ellipse">
            <a:avLst/>
          </a:prstGeom>
          <a:noFill/>
          <a:ln w="76200">
            <a:solidFill>
              <a:srgbClr val="BD1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6491E-BE65-449E-BAAE-528C914F3367}"/>
              </a:ext>
            </a:extLst>
          </p:cNvPr>
          <p:cNvSpPr txBox="1"/>
          <p:nvPr/>
        </p:nvSpPr>
        <p:spPr>
          <a:xfrm rot="20223472">
            <a:off x="4868693" y="2359356"/>
            <a:ext cx="2431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err="1">
                <a:solidFill>
                  <a:schemeClr val="bg1"/>
                </a:solidFill>
                <a:latin typeface="Edwardian Script ITC" panose="030303020407070D0804" pitchFamily="66" charset="0"/>
              </a:rPr>
              <a:t>Riya’s</a:t>
            </a:r>
            <a:r>
              <a:rPr lang="en-IN" sz="5400" dirty="0" err="1"/>
              <a:t>s</a:t>
            </a:r>
            <a:endParaRPr lang="en-IN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3F930-8583-4748-9AEA-6A896514680D}"/>
              </a:ext>
            </a:extLst>
          </p:cNvPr>
          <p:cNvSpPr txBox="1"/>
          <p:nvPr/>
        </p:nvSpPr>
        <p:spPr>
          <a:xfrm rot="20223472">
            <a:off x="5216707" y="3163509"/>
            <a:ext cx="2431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Album…</a:t>
            </a:r>
            <a:r>
              <a:rPr lang="en-IN" sz="5400" dirty="0"/>
              <a:t>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C165E2-391A-4E47-BE02-B9ABD259E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59" b="96196" l="4633" r="50639">
                        <a14:foregroundMark x1="27796" y1="32880" x2="30831" y2="32880"/>
                        <a14:foregroundMark x1="30351" y1="32880" x2="30032" y2="29891"/>
                        <a14:foregroundMark x1="30032" y1="29891" x2="31629" y2="30435"/>
                        <a14:foregroundMark x1="29233" y1="34511" x2="30351" y2="34511"/>
                        <a14:foregroundMark x1="28914" y1="44293" x2="31949" y2="42663"/>
                        <a14:foregroundMark x1="31949" y1="42663" x2="29712" y2="39946"/>
                        <a14:foregroundMark x1="29233" y1="39946" x2="31150" y2="40217"/>
                        <a14:foregroundMark x1="31150" y1="40489" x2="31949" y2="41848"/>
                        <a14:foregroundMark x1="31470" y1="13587" x2="29712" y2="15761"/>
                        <a14:foregroundMark x1="32109" y1="7880" x2="34824" y2="6793"/>
                        <a14:foregroundMark x1="37859" y1="7065" x2="39936" y2="9511"/>
                        <a14:foregroundMark x1="30511" y1="84783" x2="32588" y2="87500"/>
                        <a14:foregroundMark x1="29073" y1="75815" x2="31150" y2="76087"/>
                        <a14:foregroundMark x1="37700" y1="85326" x2="39137" y2="90489"/>
                        <a14:foregroundMark x1="43131" y1="89402" x2="43770" y2="92391"/>
                        <a14:foregroundMark x1="34824" y1="78261" x2="36901" y2="80163"/>
                        <a14:foregroundMark x1="37540" y1="80978" x2="35942" y2="77174"/>
                        <a14:foregroundMark x1="35942" y1="77174" x2="37220" y2="78261"/>
                        <a14:foregroundMark x1="37380" y1="78261" x2="37859" y2="79620"/>
                        <a14:foregroundMark x1="35783" y1="76902" x2="37220" y2="77717"/>
                        <a14:foregroundMark x1="37220" y1="77717" x2="37859" y2="79348"/>
                        <a14:foregroundMark x1="36741" y1="77446" x2="36422" y2="76359"/>
                        <a14:foregroundMark x1="17891" y1="72554" x2="17572" y2="80707"/>
                        <a14:foregroundMark x1="15495" y1="78261" x2="18371" y2="76902"/>
                        <a14:foregroundMark x1="16294" y1="75000" x2="15815" y2="75000"/>
                        <a14:backgroundMark x1="20128" y1="81522" x2="20128" y2="74457"/>
                        <a14:backgroundMark x1="24920" y1="76087" x2="24920" y2="73913"/>
                        <a14:backgroundMark x1="29712" y1="70109" x2="28435" y2="68478"/>
                        <a14:backgroundMark x1="27955" y1="76902" x2="28754" y2="74728"/>
                        <a14:backgroundMark x1="51118" y1="44837" x2="51118" y2="44837"/>
                        <a14:backgroundMark x1="25240" y1="20109" x2="26358" y2="20652"/>
                        <a14:backgroundMark x1="30511" y1="37772" x2="29712" y2="37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2126">
            <a:off x="-611805" y="3607341"/>
            <a:ext cx="5344873" cy="3142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7CB9C-909A-41B9-ADCC-2E26552C2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59" b="96196" l="4633" r="50639">
                        <a14:foregroundMark x1="27796" y1="32880" x2="30831" y2="32880"/>
                        <a14:foregroundMark x1="30351" y1="32880" x2="30032" y2="29891"/>
                        <a14:foregroundMark x1="30032" y1="29891" x2="31629" y2="30435"/>
                        <a14:foregroundMark x1="29233" y1="34511" x2="30351" y2="34511"/>
                        <a14:foregroundMark x1="28914" y1="44293" x2="31949" y2="42663"/>
                        <a14:foregroundMark x1="31949" y1="42663" x2="29712" y2="39946"/>
                        <a14:foregroundMark x1="29233" y1="39946" x2="31150" y2="40217"/>
                        <a14:foregroundMark x1="31150" y1="40489" x2="31949" y2="41848"/>
                        <a14:foregroundMark x1="31470" y1="13587" x2="29712" y2="15761"/>
                        <a14:foregroundMark x1="32109" y1="7880" x2="34824" y2="6793"/>
                        <a14:foregroundMark x1="37859" y1="7065" x2="39936" y2="9511"/>
                        <a14:foregroundMark x1="30511" y1="84783" x2="32588" y2="87500"/>
                        <a14:foregroundMark x1="29073" y1="75815" x2="31150" y2="76087"/>
                        <a14:foregroundMark x1="37700" y1="85326" x2="39137" y2="90489"/>
                        <a14:foregroundMark x1="43131" y1="89402" x2="43770" y2="92391"/>
                        <a14:foregroundMark x1="34824" y1="78261" x2="36901" y2="80163"/>
                        <a14:foregroundMark x1="37540" y1="80978" x2="35942" y2="77174"/>
                        <a14:foregroundMark x1="35942" y1="77174" x2="37220" y2="78261"/>
                        <a14:foregroundMark x1="37380" y1="78261" x2="37859" y2="79620"/>
                        <a14:foregroundMark x1="35783" y1="76902" x2="37220" y2="77717"/>
                        <a14:foregroundMark x1="37220" y1="77717" x2="37859" y2="79348"/>
                        <a14:foregroundMark x1="36741" y1="77446" x2="36422" y2="76359"/>
                        <a14:foregroundMark x1="17891" y1="72554" x2="17572" y2="80707"/>
                        <a14:foregroundMark x1="15495" y1="78261" x2="18371" y2="76902"/>
                        <a14:foregroundMark x1="16294" y1="75000" x2="15815" y2="75000"/>
                        <a14:backgroundMark x1="20128" y1="81522" x2="20128" y2="74457"/>
                        <a14:backgroundMark x1="24920" y1="76087" x2="24920" y2="73913"/>
                        <a14:backgroundMark x1="29712" y1="70109" x2="28435" y2="68478"/>
                        <a14:backgroundMark x1="27955" y1="76902" x2="28754" y2="74728"/>
                        <a14:backgroundMark x1="51118" y1="44837" x2="51118" y2="44837"/>
                        <a14:backgroundMark x1="25240" y1="20109" x2="26358" y2="20652"/>
                        <a14:backgroundMark x1="30511" y1="37772" x2="29712" y2="37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35977">
            <a:off x="7448553" y="61470"/>
            <a:ext cx="5344873" cy="314203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54A9E9A-CADA-4393-90DF-62EF7901AD63}"/>
              </a:ext>
            </a:extLst>
          </p:cNvPr>
          <p:cNvGrpSpPr/>
          <p:nvPr/>
        </p:nvGrpSpPr>
        <p:grpSpPr>
          <a:xfrm>
            <a:off x="100196" y="116365"/>
            <a:ext cx="9539917" cy="4183261"/>
            <a:chOff x="100196" y="116365"/>
            <a:chExt cx="9539917" cy="4183261"/>
          </a:xfrm>
          <a:solidFill>
            <a:srgbClr val="BD172B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BFE0E6-D392-4D9E-BAFD-63E089DC22EA}"/>
                </a:ext>
              </a:extLst>
            </p:cNvPr>
            <p:cNvSpPr/>
            <p:nvPr/>
          </p:nvSpPr>
          <p:spPr>
            <a:xfrm flipH="1">
              <a:off x="100196" y="116365"/>
              <a:ext cx="45719" cy="41832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4F60D1-4749-45BD-9867-BB17EC954D6F}"/>
                </a:ext>
              </a:extLst>
            </p:cNvPr>
            <p:cNvSpPr/>
            <p:nvPr/>
          </p:nvSpPr>
          <p:spPr>
            <a:xfrm rot="16200000">
              <a:off x="4867361" y="-4605082"/>
              <a:ext cx="51306" cy="9494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952936-926E-4628-8181-E9967041BAD5}"/>
              </a:ext>
            </a:extLst>
          </p:cNvPr>
          <p:cNvGrpSpPr/>
          <p:nvPr/>
        </p:nvGrpSpPr>
        <p:grpSpPr>
          <a:xfrm flipH="1" flipV="1">
            <a:off x="2551584" y="2567313"/>
            <a:ext cx="9539917" cy="4183261"/>
            <a:chOff x="100196" y="116365"/>
            <a:chExt cx="9539917" cy="4183261"/>
          </a:xfrm>
          <a:solidFill>
            <a:srgbClr val="BD172B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B197E9-013A-4BF3-A15B-D670ECFEE89E}"/>
                </a:ext>
              </a:extLst>
            </p:cNvPr>
            <p:cNvSpPr/>
            <p:nvPr/>
          </p:nvSpPr>
          <p:spPr>
            <a:xfrm flipH="1">
              <a:off x="100196" y="116365"/>
              <a:ext cx="45719" cy="41832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199796-D97F-4936-A26F-8F8B7880A402}"/>
                </a:ext>
              </a:extLst>
            </p:cNvPr>
            <p:cNvSpPr/>
            <p:nvPr/>
          </p:nvSpPr>
          <p:spPr>
            <a:xfrm rot="16200000">
              <a:off x="4867361" y="-4605082"/>
              <a:ext cx="51306" cy="9494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E0E324-5449-4022-AC20-5B1A68F0F5DC}"/>
              </a:ext>
            </a:extLst>
          </p:cNvPr>
          <p:cNvGrpSpPr/>
          <p:nvPr/>
        </p:nvGrpSpPr>
        <p:grpSpPr>
          <a:xfrm flipH="1" flipV="1">
            <a:off x="210532" y="245935"/>
            <a:ext cx="8934343" cy="3654656"/>
            <a:chOff x="3004818" y="2938093"/>
            <a:chExt cx="8934343" cy="36546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959233-0429-4CB6-8575-5E5AB5787A0B}"/>
                </a:ext>
              </a:extLst>
            </p:cNvPr>
            <p:cNvSpPr/>
            <p:nvPr/>
          </p:nvSpPr>
          <p:spPr>
            <a:xfrm flipV="1">
              <a:off x="11893442" y="2938093"/>
              <a:ext cx="45719" cy="3653749"/>
            </a:xfrm>
            <a:prstGeom prst="rect">
              <a:avLst/>
            </a:prstGeom>
            <a:solidFill>
              <a:srgbClr val="BD1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29A59D-0EC2-4A31-A6CB-D4DD3BC90356}"/>
                </a:ext>
              </a:extLst>
            </p:cNvPr>
            <p:cNvSpPr/>
            <p:nvPr/>
          </p:nvSpPr>
          <p:spPr>
            <a:xfrm rot="16200000" flipH="1" flipV="1">
              <a:off x="7429164" y="2122684"/>
              <a:ext cx="45719" cy="8894411"/>
            </a:xfrm>
            <a:prstGeom prst="rect">
              <a:avLst/>
            </a:prstGeom>
            <a:solidFill>
              <a:srgbClr val="BD1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00D789-F450-4557-9D92-DF9057093C15}"/>
              </a:ext>
            </a:extLst>
          </p:cNvPr>
          <p:cNvGrpSpPr/>
          <p:nvPr/>
        </p:nvGrpSpPr>
        <p:grpSpPr>
          <a:xfrm>
            <a:off x="3034425" y="2961653"/>
            <a:ext cx="8934343" cy="3654656"/>
            <a:chOff x="3004818" y="2938093"/>
            <a:chExt cx="8934343" cy="36546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528F8A-35B9-47F0-93DE-FFA99F5EFE68}"/>
                </a:ext>
              </a:extLst>
            </p:cNvPr>
            <p:cNvSpPr/>
            <p:nvPr/>
          </p:nvSpPr>
          <p:spPr>
            <a:xfrm flipV="1">
              <a:off x="11893442" y="2938093"/>
              <a:ext cx="45719" cy="3653749"/>
            </a:xfrm>
            <a:prstGeom prst="rect">
              <a:avLst/>
            </a:prstGeom>
            <a:solidFill>
              <a:srgbClr val="BD1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3106A0E-DC57-4474-BA6C-ADC130A6043E}"/>
                </a:ext>
              </a:extLst>
            </p:cNvPr>
            <p:cNvSpPr/>
            <p:nvPr/>
          </p:nvSpPr>
          <p:spPr>
            <a:xfrm rot="16200000" flipH="1" flipV="1">
              <a:off x="7429164" y="2122684"/>
              <a:ext cx="45719" cy="8894411"/>
            </a:xfrm>
            <a:prstGeom prst="rect">
              <a:avLst/>
            </a:prstGeom>
            <a:solidFill>
              <a:srgbClr val="BD1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97912AA-DA65-49E9-A4E7-A2158791CB45}"/>
              </a:ext>
            </a:extLst>
          </p:cNvPr>
          <p:cNvSpPr/>
          <p:nvPr/>
        </p:nvSpPr>
        <p:spPr>
          <a:xfrm rot="2688119">
            <a:off x="48897" y="4356661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A34409-B66D-4D44-812B-4E462E0DF437}"/>
              </a:ext>
            </a:extLst>
          </p:cNvPr>
          <p:cNvSpPr/>
          <p:nvPr/>
        </p:nvSpPr>
        <p:spPr>
          <a:xfrm rot="2688119">
            <a:off x="154179" y="3951386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D3E9DA-CBEA-49AE-905E-B133F13BD732}"/>
              </a:ext>
            </a:extLst>
          </p:cNvPr>
          <p:cNvSpPr/>
          <p:nvPr/>
        </p:nvSpPr>
        <p:spPr>
          <a:xfrm rot="2688119">
            <a:off x="11990253" y="2352505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85DF95-91D1-4E75-B352-4E915DA21D94}"/>
              </a:ext>
            </a:extLst>
          </p:cNvPr>
          <p:cNvSpPr/>
          <p:nvPr/>
        </p:nvSpPr>
        <p:spPr>
          <a:xfrm rot="2688119">
            <a:off x="11863188" y="2745251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FA348A-B544-4F92-B6F8-831D93D4EFF4}"/>
              </a:ext>
            </a:extLst>
          </p:cNvPr>
          <p:cNvSpPr/>
          <p:nvPr/>
        </p:nvSpPr>
        <p:spPr>
          <a:xfrm rot="2688119">
            <a:off x="2341169" y="6656162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C4644B-AA4E-4FC0-8645-86F354383AFA}"/>
              </a:ext>
            </a:extLst>
          </p:cNvPr>
          <p:cNvSpPr/>
          <p:nvPr/>
        </p:nvSpPr>
        <p:spPr>
          <a:xfrm rot="2688119">
            <a:off x="2821634" y="6502837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642C83-2C83-4684-8E5B-9A32B56E8846}"/>
              </a:ext>
            </a:extLst>
          </p:cNvPr>
          <p:cNvSpPr/>
          <p:nvPr/>
        </p:nvSpPr>
        <p:spPr>
          <a:xfrm rot="2688119">
            <a:off x="9693349" y="68061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C99855-930C-4077-A1D1-4EEF6DC259C3}"/>
              </a:ext>
            </a:extLst>
          </p:cNvPr>
          <p:cNvSpPr/>
          <p:nvPr/>
        </p:nvSpPr>
        <p:spPr>
          <a:xfrm rot="2688119">
            <a:off x="9201867" y="200286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41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7542EE-9D02-4C11-92E2-4C125CB81A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EC3AA6-01A4-4191-A2E4-DAE6B3A1B321}"/>
              </a:ext>
            </a:extLst>
          </p:cNvPr>
          <p:cNvGrpSpPr/>
          <p:nvPr/>
        </p:nvGrpSpPr>
        <p:grpSpPr>
          <a:xfrm>
            <a:off x="57183" y="36085"/>
            <a:ext cx="12067728" cy="6784404"/>
            <a:chOff x="57183" y="36085"/>
            <a:chExt cx="12067728" cy="67844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CE390EA-DCFE-4FA3-B951-E02666810927}"/>
                </a:ext>
              </a:extLst>
            </p:cNvPr>
            <p:cNvGrpSpPr/>
            <p:nvPr/>
          </p:nvGrpSpPr>
          <p:grpSpPr>
            <a:xfrm>
              <a:off x="104640" y="93667"/>
              <a:ext cx="11136866" cy="6052643"/>
              <a:chOff x="104640" y="93667"/>
              <a:chExt cx="11136866" cy="605264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C89BDB-29BC-4E25-B66C-CB31733F1AE2}"/>
                  </a:ext>
                </a:extLst>
              </p:cNvPr>
              <p:cNvSpPr/>
              <p:nvPr/>
            </p:nvSpPr>
            <p:spPr>
              <a:xfrm flipH="1">
                <a:off x="104640" y="93667"/>
                <a:ext cx="80185" cy="6052643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D653FF-94D1-4976-81CF-AEFDF1ED746D}"/>
                  </a:ext>
                </a:extLst>
              </p:cNvPr>
              <p:cNvSpPr/>
              <p:nvPr/>
            </p:nvSpPr>
            <p:spPr>
              <a:xfrm rot="16200000">
                <a:off x="5665966" y="-5421938"/>
                <a:ext cx="59936" cy="1109114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EE0AEAB-151C-476F-9C70-8822652A5151}"/>
                </a:ext>
              </a:extLst>
            </p:cNvPr>
            <p:cNvGrpSpPr/>
            <p:nvPr/>
          </p:nvGrpSpPr>
          <p:grpSpPr>
            <a:xfrm flipH="1" flipV="1">
              <a:off x="1562865" y="1316925"/>
              <a:ext cx="10359126" cy="5293808"/>
              <a:chOff x="282933" y="239658"/>
              <a:chExt cx="10359126" cy="529380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5CD704-B944-4867-B430-6BF4C688678E}"/>
                  </a:ext>
                </a:extLst>
              </p:cNvPr>
              <p:cNvSpPr/>
              <p:nvPr/>
            </p:nvSpPr>
            <p:spPr>
              <a:xfrm flipH="1">
                <a:off x="282933" y="246068"/>
                <a:ext cx="86717" cy="5287398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5FDACB-964C-459F-A8ED-580372FF9F11}"/>
                  </a:ext>
                </a:extLst>
              </p:cNvPr>
              <p:cNvSpPr/>
              <p:nvPr/>
            </p:nvSpPr>
            <p:spPr>
              <a:xfrm rot="16200000">
                <a:off x="5439998" y="-4902466"/>
                <a:ext cx="59938" cy="1034418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F1928B-EE5A-4066-9F74-36777517D043}"/>
                </a:ext>
              </a:extLst>
            </p:cNvPr>
            <p:cNvGrpSpPr/>
            <p:nvPr/>
          </p:nvGrpSpPr>
          <p:grpSpPr>
            <a:xfrm flipH="1" flipV="1">
              <a:off x="950494" y="711691"/>
              <a:ext cx="11136866" cy="6052643"/>
              <a:chOff x="104640" y="93667"/>
              <a:chExt cx="11136866" cy="605264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A4BEB4-1ED4-4C5A-A29A-4FA6AA79EE50}"/>
                  </a:ext>
                </a:extLst>
              </p:cNvPr>
              <p:cNvSpPr/>
              <p:nvPr/>
            </p:nvSpPr>
            <p:spPr>
              <a:xfrm flipH="1">
                <a:off x="104640" y="93667"/>
                <a:ext cx="80185" cy="6052643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4DB78A-0AE5-41AA-94A2-0DE920414DE1}"/>
                  </a:ext>
                </a:extLst>
              </p:cNvPr>
              <p:cNvSpPr/>
              <p:nvPr/>
            </p:nvSpPr>
            <p:spPr>
              <a:xfrm rot="16200000">
                <a:off x="5665966" y="-5421938"/>
                <a:ext cx="59936" cy="1109114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A896FF5-C397-41A6-8165-03E2DE391B87}"/>
                </a:ext>
              </a:extLst>
            </p:cNvPr>
            <p:cNvGrpSpPr/>
            <p:nvPr/>
          </p:nvGrpSpPr>
          <p:grpSpPr>
            <a:xfrm>
              <a:off x="284950" y="253678"/>
              <a:ext cx="10359126" cy="5293808"/>
              <a:chOff x="282933" y="239658"/>
              <a:chExt cx="10359126" cy="529380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6AF913-95E2-40AE-B209-86EA8F35A2E9}"/>
                  </a:ext>
                </a:extLst>
              </p:cNvPr>
              <p:cNvSpPr/>
              <p:nvPr/>
            </p:nvSpPr>
            <p:spPr>
              <a:xfrm flipH="1">
                <a:off x="282933" y="246068"/>
                <a:ext cx="86717" cy="5287398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BDA43A-8CA3-4F3C-9E2F-EA80C1CB155C}"/>
                  </a:ext>
                </a:extLst>
              </p:cNvPr>
              <p:cNvSpPr/>
              <p:nvPr/>
            </p:nvSpPr>
            <p:spPr>
              <a:xfrm rot="16200000">
                <a:off x="5439998" y="-4902466"/>
                <a:ext cx="59938" cy="1034418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C405A6E-F270-45DF-9FC3-D4119037F0EE}"/>
                </a:ext>
              </a:extLst>
            </p:cNvPr>
            <p:cNvSpPr/>
            <p:nvPr/>
          </p:nvSpPr>
          <p:spPr>
            <a:xfrm>
              <a:off x="11782015" y="1091790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82F92C-7EC3-4890-94A3-A078BCDD8692}"/>
                </a:ext>
              </a:extLst>
            </p:cNvPr>
            <p:cNvSpPr/>
            <p:nvPr/>
          </p:nvSpPr>
          <p:spPr>
            <a:xfrm>
              <a:off x="11949814" y="472424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C1D03C-759C-4272-97BD-13960F434600}"/>
                </a:ext>
              </a:extLst>
            </p:cNvPr>
            <p:cNvSpPr/>
            <p:nvPr/>
          </p:nvSpPr>
          <p:spPr>
            <a:xfrm>
              <a:off x="11304319" y="36085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B2B8FF2-B33F-4626-9879-FDF73B1874E7}"/>
                </a:ext>
              </a:extLst>
            </p:cNvPr>
            <p:cNvSpPr/>
            <p:nvPr/>
          </p:nvSpPr>
          <p:spPr>
            <a:xfrm>
              <a:off x="10709983" y="196097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1F43420-FC5E-4D7F-A010-B36348A4D2D8}"/>
                </a:ext>
              </a:extLst>
            </p:cNvPr>
            <p:cNvSpPr/>
            <p:nvPr/>
          </p:nvSpPr>
          <p:spPr>
            <a:xfrm>
              <a:off x="732804" y="6645392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7D009B3-B589-449F-AD19-D61719A3219A}"/>
                </a:ext>
              </a:extLst>
            </p:cNvPr>
            <p:cNvSpPr/>
            <p:nvPr/>
          </p:nvSpPr>
          <p:spPr>
            <a:xfrm>
              <a:off x="1345175" y="6479263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D54C24-DF7D-4E3B-AC95-0731CAD859AF}"/>
                </a:ext>
              </a:extLst>
            </p:cNvPr>
            <p:cNvSpPr/>
            <p:nvPr/>
          </p:nvSpPr>
          <p:spPr>
            <a:xfrm>
              <a:off x="57183" y="6220778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209DBC-18C5-4EE0-BD71-407D8E9B6494}"/>
                </a:ext>
              </a:extLst>
            </p:cNvPr>
            <p:cNvSpPr/>
            <p:nvPr/>
          </p:nvSpPr>
          <p:spPr>
            <a:xfrm>
              <a:off x="240759" y="5621954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FE6362E-9812-4A69-BAA2-B825A1242F5E}"/>
              </a:ext>
            </a:extLst>
          </p:cNvPr>
          <p:cNvGrpSpPr/>
          <p:nvPr/>
        </p:nvGrpSpPr>
        <p:grpSpPr>
          <a:xfrm>
            <a:off x="123057" y="1099164"/>
            <a:ext cx="5344873" cy="5407762"/>
            <a:chOff x="123057" y="1099164"/>
            <a:chExt cx="5344873" cy="540776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5468D2-A450-4B0D-910B-90748F18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260" y="1099164"/>
              <a:ext cx="3684753" cy="492326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3D5C63D-807A-4EB5-A1B9-4437DA247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59" b="96196" l="4633" r="50639">
                          <a14:foregroundMark x1="27796" y1="32880" x2="30831" y2="32880"/>
                          <a14:foregroundMark x1="30351" y1="32880" x2="30032" y2="29891"/>
                          <a14:foregroundMark x1="30032" y1="29891" x2="31629" y2="30435"/>
                          <a14:foregroundMark x1="29233" y1="34511" x2="30351" y2="34511"/>
                          <a14:foregroundMark x1="28914" y1="44293" x2="31949" y2="42663"/>
                          <a14:foregroundMark x1="31949" y1="42663" x2="29712" y2="39946"/>
                          <a14:foregroundMark x1="29233" y1="39946" x2="31150" y2="40217"/>
                          <a14:foregroundMark x1="31150" y1="40489" x2="31949" y2="41848"/>
                          <a14:foregroundMark x1="31470" y1="13587" x2="29712" y2="15761"/>
                          <a14:foregroundMark x1="32109" y1="7880" x2="34824" y2="6793"/>
                          <a14:foregroundMark x1="37859" y1="7065" x2="39936" y2="9511"/>
                          <a14:foregroundMark x1="30511" y1="84783" x2="32588" y2="87500"/>
                          <a14:foregroundMark x1="29073" y1="75815" x2="31150" y2="76087"/>
                          <a14:foregroundMark x1="37700" y1="85326" x2="39137" y2="90489"/>
                          <a14:foregroundMark x1="43131" y1="89402" x2="43770" y2="92391"/>
                          <a14:foregroundMark x1="34824" y1="78261" x2="36901" y2="80163"/>
                          <a14:foregroundMark x1="37540" y1="80978" x2="35942" y2="77174"/>
                          <a14:foregroundMark x1="35942" y1="77174" x2="37220" y2="78261"/>
                          <a14:foregroundMark x1="37380" y1="78261" x2="37859" y2="79620"/>
                          <a14:foregroundMark x1="35783" y1="76902" x2="37220" y2="77717"/>
                          <a14:foregroundMark x1="37220" y1="77717" x2="37859" y2="79348"/>
                          <a14:foregroundMark x1="36741" y1="77446" x2="36422" y2="76359"/>
                          <a14:foregroundMark x1="17891" y1="72554" x2="17572" y2="80707"/>
                          <a14:foregroundMark x1="15495" y1="78261" x2="18371" y2="76902"/>
                          <a14:foregroundMark x1="16294" y1="75000" x2="15815" y2="75000"/>
                          <a14:backgroundMark x1="20128" y1="81522" x2="20128" y2="74457"/>
                          <a14:backgroundMark x1="24920" y1="76087" x2="24920" y2="73913"/>
                          <a14:backgroundMark x1="29712" y1="70109" x2="28435" y2="68478"/>
                          <a14:backgroundMark x1="27955" y1="76902" x2="28754" y2="74728"/>
                          <a14:backgroundMark x1="51118" y1="44837" x2="51118" y2="44837"/>
                          <a14:backgroundMark x1="25240" y1="20109" x2="26358" y2="20652"/>
                          <a14:backgroundMark x1="30511" y1="37772" x2="29712" y2="37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67805">
              <a:off x="123057" y="2206247"/>
              <a:ext cx="5344873" cy="430067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FBEA4-F32E-45CA-A932-374848CC2DAA}"/>
              </a:ext>
            </a:extLst>
          </p:cNvPr>
          <p:cNvGrpSpPr/>
          <p:nvPr/>
        </p:nvGrpSpPr>
        <p:grpSpPr>
          <a:xfrm>
            <a:off x="6898716" y="487256"/>
            <a:ext cx="4884652" cy="5348954"/>
            <a:chOff x="6898716" y="487256"/>
            <a:chExt cx="4884652" cy="534895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AA44342-9703-48D3-BB11-4F84B8381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916" y="912949"/>
              <a:ext cx="3684753" cy="492326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9AFD6AC-E8F2-4A53-8F91-3C241949B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59" b="96196" l="4633" r="50639">
                          <a14:foregroundMark x1="27796" y1="32880" x2="30831" y2="32880"/>
                          <a14:foregroundMark x1="30351" y1="32880" x2="30032" y2="29891"/>
                          <a14:foregroundMark x1="30032" y1="29891" x2="31629" y2="30435"/>
                          <a14:foregroundMark x1="29233" y1="34511" x2="30351" y2="34511"/>
                          <a14:foregroundMark x1="28914" y1="44293" x2="31949" y2="42663"/>
                          <a14:foregroundMark x1="31949" y1="42663" x2="29712" y2="39946"/>
                          <a14:foregroundMark x1="29233" y1="39946" x2="31150" y2="40217"/>
                          <a14:foregroundMark x1="31150" y1="40489" x2="31949" y2="41848"/>
                          <a14:foregroundMark x1="31470" y1="13587" x2="29712" y2="15761"/>
                          <a14:foregroundMark x1="32109" y1="7880" x2="34824" y2="6793"/>
                          <a14:foregroundMark x1="37859" y1="7065" x2="39936" y2="9511"/>
                          <a14:foregroundMark x1="30511" y1="84783" x2="32588" y2="87500"/>
                          <a14:foregroundMark x1="29073" y1="75815" x2="31150" y2="76087"/>
                          <a14:foregroundMark x1="37700" y1="85326" x2="39137" y2="90489"/>
                          <a14:foregroundMark x1="43131" y1="89402" x2="43770" y2="92391"/>
                          <a14:foregroundMark x1="34824" y1="78261" x2="36901" y2="80163"/>
                          <a14:foregroundMark x1="37540" y1="80978" x2="35942" y2="77174"/>
                          <a14:foregroundMark x1="35942" y1="77174" x2="37220" y2="78261"/>
                          <a14:foregroundMark x1="37380" y1="78261" x2="37859" y2="79620"/>
                          <a14:foregroundMark x1="35783" y1="76902" x2="37220" y2="77717"/>
                          <a14:foregroundMark x1="37220" y1="77717" x2="37859" y2="79348"/>
                          <a14:foregroundMark x1="36741" y1="77446" x2="36422" y2="76359"/>
                          <a14:foregroundMark x1="17891" y1="72554" x2="17572" y2="80707"/>
                          <a14:foregroundMark x1="15495" y1="78261" x2="18371" y2="76902"/>
                          <a14:foregroundMark x1="16294" y1="75000" x2="15815" y2="75000"/>
                          <a14:backgroundMark x1="20128" y1="81522" x2="20128" y2="74457"/>
                          <a14:backgroundMark x1="24920" y1="76087" x2="24920" y2="73913"/>
                          <a14:backgroundMark x1="29712" y1="70109" x2="28435" y2="68478"/>
                          <a14:backgroundMark x1="27955" y1="76902" x2="28754" y2="74728"/>
                          <a14:backgroundMark x1="51118" y1="44837" x2="51118" y2="44837"/>
                          <a14:backgroundMark x1="25240" y1="20109" x2="26358" y2="20652"/>
                          <a14:backgroundMark x1="30511" y1="37772" x2="29712" y2="37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12721" flipH="1">
              <a:off x="6898716" y="487256"/>
              <a:ext cx="4884652" cy="4300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73902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3257E25-2783-4058-A8B5-0F706F775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510" y="1180228"/>
            <a:ext cx="6014069" cy="4501272"/>
          </a:xfrm>
          <a:prstGeom prst="roundRect">
            <a:avLst>
              <a:gd name="adj" fmla="val 7492"/>
            </a:avLst>
          </a:prstGeo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7542EE-9D02-4C11-92E2-4C125CB81A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EC3AA6-01A4-4191-A2E4-DAE6B3A1B321}"/>
              </a:ext>
            </a:extLst>
          </p:cNvPr>
          <p:cNvGrpSpPr/>
          <p:nvPr/>
        </p:nvGrpSpPr>
        <p:grpSpPr>
          <a:xfrm>
            <a:off x="57183" y="36085"/>
            <a:ext cx="12067728" cy="6784404"/>
            <a:chOff x="57183" y="36085"/>
            <a:chExt cx="12067728" cy="67844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CE390EA-DCFE-4FA3-B951-E02666810927}"/>
                </a:ext>
              </a:extLst>
            </p:cNvPr>
            <p:cNvGrpSpPr/>
            <p:nvPr/>
          </p:nvGrpSpPr>
          <p:grpSpPr>
            <a:xfrm>
              <a:off x="104640" y="93667"/>
              <a:ext cx="11136866" cy="6052643"/>
              <a:chOff x="104640" y="93667"/>
              <a:chExt cx="11136866" cy="605264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C89BDB-29BC-4E25-B66C-CB31733F1AE2}"/>
                  </a:ext>
                </a:extLst>
              </p:cNvPr>
              <p:cNvSpPr/>
              <p:nvPr/>
            </p:nvSpPr>
            <p:spPr>
              <a:xfrm flipH="1">
                <a:off x="104640" y="93667"/>
                <a:ext cx="80185" cy="6052643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D653FF-94D1-4976-81CF-AEFDF1ED746D}"/>
                  </a:ext>
                </a:extLst>
              </p:cNvPr>
              <p:cNvSpPr/>
              <p:nvPr/>
            </p:nvSpPr>
            <p:spPr>
              <a:xfrm rot="16200000">
                <a:off x="5665966" y="-5421938"/>
                <a:ext cx="59936" cy="1109114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EE0AEAB-151C-476F-9C70-8822652A5151}"/>
                </a:ext>
              </a:extLst>
            </p:cNvPr>
            <p:cNvGrpSpPr/>
            <p:nvPr/>
          </p:nvGrpSpPr>
          <p:grpSpPr>
            <a:xfrm flipH="1" flipV="1">
              <a:off x="1562865" y="1316925"/>
              <a:ext cx="10359126" cy="5293808"/>
              <a:chOff x="282933" y="239658"/>
              <a:chExt cx="10359126" cy="529380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5CD704-B944-4867-B430-6BF4C688678E}"/>
                  </a:ext>
                </a:extLst>
              </p:cNvPr>
              <p:cNvSpPr/>
              <p:nvPr/>
            </p:nvSpPr>
            <p:spPr>
              <a:xfrm flipH="1">
                <a:off x="282933" y="246068"/>
                <a:ext cx="86717" cy="5287398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5FDACB-964C-459F-A8ED-580372FF9F11}"/>
                  </a:ext>
                </a:extLst>
              </p:cNvPr>
              <p:cNvSpPr/>
              <p:nvPr/>
            </p:nvSpPr>
            <p:spPr>
              <a:xfrm rot="16200000">
                <a:off x="5439998" y="-4902466"/>
                <a:ext cx="59938" cy="1034418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F1928B-EE5A-4066-9F74-36777517D043}"/>
                </a:ext>
              </a:extLst>
            </p:cNvPr>
            <p:cNvGrpSpPr/>
            <p:nvPr/>
          </p:nvGrpSpPr>
          <p:grpSpPr>
            <a:xfrm flipH="1" flipV="1">
              <a:off x="950494" y="711691"/>
              <a:ext cx="11136866" cy="6052643"/>
              <a:chOff x="104640" y="93667"/>
              <a:chExt cx="11136866" cy="605264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A4BEB4-1ED4-4C5A-A29A-4FA6AA79EE50}"/>
                  </a:ext>
                </a:extLst>
              </p:cNvPr>
              <p:cNvSpPr/>
              <p:nvPr/>
            </p:nvSpPr>
            <p:spPr>
              <a:xfrm flipH="1">
                <a:off x="104640" y="93667"/>
                <a:ext cx="80185" cy="6052643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4DB78A-0AE5-41AA-94A2-0DE920414DE1}"/>
                  </a:ext>
                </a:extLst>
              </p:cNvPr>
              <p:cNvSpPr/>
              <p:nvPr/>
            </p:nvSpPr>
            <p:spPr>
              <a:xfrm rot="16200000">
                <a:off x="5665966" y="-5421938"/>
                <a:ext cx="59936" cy="1109114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A896FF5-C397-41A6-8165-03E2DE391B87}"/>
                </a:ext>
              </a:extLst>
            </p:cNvPr>
            <p:cNvGrpSpPr/>
            <p:nvPr/>
          </p:nvGrpSpPr>
          <p:grpSpPr>
            <a:xfrm>
              <a:off x="284950" y="253678"/>
              <a:ext cx="10359126" cy="5293808"/>
              <a:chOff x="282933" y="239658"/>
              <a:chExt cx="10359126" cy="529380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6AF913-95E2-40AE-B209-86EA8F35A2E9}"/>
                  </a:ext>
                </a:extLst>
              </p:cNvPr>
              <p:cNvSpPr/>
              <p:nvPr/>
            </p:nvSpPr>
            <p:spPr>
              <a:xfrm flipH="1">
                <a:off x="282933" y="246068"/>
                <a:ext cx="86717" cy="5287398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BDA43A-8CA3-4F3C-9E2F-EA80C1CB155C}"/>
                  </a:ext>
                </a:extLst>
              </p:cNvPr>
              <p:cNvSpPr/>
              <p:nvPr/>
            </p:nvSpPr>
            <p:spPr>
              <a:xfrm rot="16200000">
                <a:off x="5439998" y="-4902466"/>
                <a:ext cx="59938" cy="1034418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C405A6E-F270-45DF-9FC3-D4119037F0EE}"/>
                </a:ext>
              </a:extLst>
            </p:cNvPr>
            <p:cNvSpPr/>
            <p:nvPr/>
          </p:nvSpPr>
          <p:spPr>
            <a:xfrm>
              <a:off x="11782015" y="1091790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82F92C-7EC3-4890-94A3-A078BCDD8692}"/>
                </a:ext>
              </a:extLst>
            </p:cNvPr>
            <p:cNvSpPr/>
            <p:nvPr/>
          </p:nvSpPr>
          <p:spPr>
            <a:xfrm>
              <a:off x="11949814" y="472424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C1D03C-759C-4272-97BD-13960F434600}"/>
                </a:ext>
              </a:extLst>
            </p:cNvPr>
            <p:cNvSpPr/>
            <p:nvPr/>
          </p:nvSpPr>
          <p:spPr>
            <a:xfrm>
              <a:off x="11304319" y="36085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B2B8FF2-B33F-4626-9879-FDF73B1874E7}"/>
                </a:ext>
              </a:extLst>
            </p:cNvPr>
            <p:cNvSpPr/>
            <p:nvPr/>
          </p:nvSpPr>
          <p:spPr>
            <a:xfrm>
              <a:off x="10709983" y="196097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1F43420-FC5E-4D7F-A010-B36348A4D2D8}"/>
                </a:ext>
              </a:extLst>
            </p:cNvPr>
            <p:cNvSpPr/>
            <p:nvPr/>
          </p:nvSpPr>
          <p:spPr>
            <a:xfrm>
              <a:off x="732804" y="6645392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7D009B3-B589-449F-AD19-D61719A3219A}"/>
                </a:ext>
              </a:extLst>
            </p:cNvPr>
            <p:cNvSpPr/>
            <p:nvPr/>
          </p:nvSpPr>
          <p:spPr>
            <a:xfrm>
              <a:off x="1345175" y="6479263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D54C24-DF7D-4E3B-AC95-0731CAD859AF}"/>
                </a:ext>
              </a:extLst>
            </p:cNvPr>
            <p:cNvSpPr/>
            <p:nvPr/>
          </p:nvSpPr>
          <p:spPr>
            <a:xfrm>
              <a:off x="57183" y="6220778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209DBC-18C5-4EE0-BD71-407D8E9B6494}"/>
                </a:ext>
              </a:extLst>
            </p:cNvPr>
            <p:cNvSpPr/>
            <p:nvPr/>
          </p:nvSpPr>
          <p:spPr>
            <a:xfrm>
              <a:off x="240759" y="5621954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F6F8780-ECD0-4A86-A891-A9B62A78814E}"/>
              </a:ext>
            </a:extLst>
          </p:cNvPr>
          <p:cNvGrpSpPr/>
          <p:nvPr/>
        </p:nvGrpSpPr>
        <p:grpSpPr>
          <a:xfrm>
            <a:off x="1193908" y="420101"/>
            <a:ext cx="4391106" cy="5987453"/>
            <a:chOff x="1645763" y="5678"/>
            <a:chExt cx="4391106" cy="5987453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39B1EE4-AC11-426E-8087-D0B747C0C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" t="56081" r="72569" b="1314"/>
            <a:stretch>
              <a:fillRect/>
            </a:stretch>
          </p:blipFill>
          <p:spPr>
            <a:xfrm rot="16200000">
              <a:off x="4271613" y="4211838"/>
              <a:ext cx="1612751" cy="1917761"/>
            </a:xfrm>
            <a:custGeom>
              <a:avLst/>
              <a:gdLst>
                <a:gd name="connsiteX0" fmla="*/ 1612751 w 1612751"/>
                <a:gd name="connsiteY0" fmla="*/ 334081 h 1917761"/>
                <a:gd name="connsiteX1" fmla="*/ 1612751 w 1612751"/>
                <a:gd name="connsiteY1" fmla="*/ 1583680 h 1917761"/>
                <a:gd name="connsiteX2" fmla="*/ 1278670 w 1612751"/>
                <a:gd name="connsiteY2" fmla="*/ 1917761 h 1917761"/>
                <a:gd name="connsiteX3" fmla="*/ 334081 w 1612751"/>
                <a:gd name="connsiteY3" fmla="*/ 1917761 h 1917761"/>
                <a:gd name="connsiteX4" fmla="*/ 0 w 1612751"/>
                <a:gd name="connsiteY4" fmla="*/ 1583680 h 1917761"/>
                <a:gd name="connsiteX5" fmla="*/ 0 w 1612751"/>
                <a:gd name="connsiteY5" fmla="*/ 334081 h 1917761"/>
                <a:gd name="connsiteX6" fmla="*/ 334081 w 1612751"/>
                <a:gd name="connsiteY6" fmla="*/ 0 h 1917761"/>
                <a:gd name="connsiteX7" fmla="*/ 1278670 w 1612751"/>
                <a:gd name="connsiteY7" fmla="*/ 0 h 1917761"/>
                <a:gd name="connsiteX8" fmla="*/ 1612751 w 1612751"/>
                <a:gd name="connsiteY8" fmla="*/ 334081 h 191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2751" h="1917761">
                  <a:moveTo>
                    <a:pt x="1612751" y="334081"/>
                  </a:moveTo>
                  <a:lnTo>
                    <a:pt x="1612751" y="1583680"/>
                  </a:lnTo>
                  <a:cubicBezTo>
                    <a:pt x="1612751" y="1768188"/>
                    <a:pt x="1463178" y="1917761"/>
                    <a:pt x="1278670" y="1917761"/>
                  </a:cubicBezTo>
                  <a:lnTo>
                    <a:pt x="334081" y="1917761"/>
                  </a:lnTo>
                  <a:cubicBezTo>
                    <a:pt x="149573" y="1917761"/>
                    <a:pt x="0" y="1768188"/>
                    <a:pt x="0" y="1583680"/>
                  </a:cubicBezTo>
                  <a:lnTo>
                    <a:pt x="0" y="334081"/>
                  </a:lnTo>
                  <a:cubicBezTo>
                    <a:pt x="0" y="149573"/>
                    <a:pt x="149573" y="0"/>
                    <a:pt x="334081" y="0"/>
                  </a:cubicBezTo>
                  <a:lnTo>
                    <a:pt x="1278670" y="0"/>
                  </a:lnTo>
                  <a:cubicBezTo>
                    <a:pt x="1463178" y="0"/>
                    <a:pt x="1612751" y="149573"/>
                    <a:pt x="1612751" y="334081"/>
                  </a:cubicBez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351CD75-E403-4B9F-B94D-438A2435B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" t="38925" r="72587" b="44246"/>
            <a:stretch>
              <a:fillRect/>
            </a:stretch>
          </p:blipFill>
          <p:spPr>
            <a:xfrm rot="16200000">
              <a:off x="2916990" y="4795282"/>
              <a:ext cx="1617206" cy="757509"/>
            </a:xfrm>
            <a:custGeom>
              <a:avLst/>
              <a:gdLst>
                <a:gd name="connsiteX0" fmla="*/ 1617206 w 1617206"/>
                <a:gd name="connsiteY0" fmla="*/ 189248 h 757509"/>
                <a:gd name="connsiteX1" fmla="*/ 1617206 w 1617206"/>
                <a:gd name="connsiteY1" fmla="*/ 568261 h 757509"/>
                <a:gd name="connsiteX2" fmla="*/ 1427958 w 1617206"/>
                <a:gd name="connsiteY2" fmla="*/ 757509 h 757509"/>
                <a:gd name="connsiteX3" fmla="*/ 189248 w 1617206"/>
                <a:gd name="connsiteY3" fmla="*/ 757509 h 757509"/>
                <a:gd name="connsiteX4" fmla="*/ 0 w 1617206"/>
                <a:gd name="connsiteY4" fmla="*/ 568261 h 757509"/>
                <a:gd name="connsiteX5" fmla="*/ 0 w 1617206"/>
                <a:gd name="connsiteY5" fmla="*/ 189248 h 757509"/>
                <a:gd name="connsiteX6" fmla="*/ 189248 w 1617206"/>
                <a:gd name="connsiteY6" fmla="*/ 0 h 757509"/>
                <a:gd name="connsiteX7" fmla="*/ 1427958 w 1617206"/>
                <a:gd name="connsiteY7" fmla="*/ 0 h 757509"/>
                <a:gd name="connsiteX8" fmla="*/ 1617206 w 1617206"/>
                <a:gd name="connsiteY8" fmla="*/ 189248 h 75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7206" h="757509">
                  <a:moveTo>
                    <a:pt x="1617206" y="189248"/>
                  </a:moveTo>
                  <a:lnTo>
                    <a:pt x="1617206" y="568261"/>
                  </a:lnTo>
                  <a:cubicBezTo>
                    <a:pt x="1617206" y="672780"/>
                    <a:pt x="1532477" y="757509"/>
                    <a:pt x="1427958" y="757509"/>
                  </a:cubicBezTo>
                  <a:lnTo>
                    <a:pt x="189248" y="757509"/>
                  </a:lnTo>
                  <a:cubicBezTo>
                    <a:pt x="84729" y="757509"/>
                    <a:pt x="0" y="672780"/>
                    <a:pt x="0" y="568261"/>
                  </a:cubicBezTo>
                  <a:lnTo>
                    <a:pt x="0" y="189248"/>
                  </a:lnTo>
                  <a:cubicBezTo>
                    <a:pt x="0" y="84729"/>
                    <a:pt x="84729" y="0"/>
                    <a:pt x="189248" y="0"/>
                  </a:cubicBezTo>
                  <a:lnTo>
                    <a:pt x="1427958" y="0"/>
                  </a:lnTo>
                  <a:cubicBezTo>
                    <a:pt x="1532477" y="0"/>
                    <a:pt x="1617206" y="84729"/>
                    <a:pt x="1617206" y="189248"/>
                  </a:cubicBez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EF3A844-2760-4510-A5BA-A9AC6019B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1" t="38316" r="59824" b="25757"/>
            <a:stretch>
              <a:fillRect/>
            </a:stretch>
          </p:blipFill>
          <p:spPr>
            <a:xfrm rot="16200000">
              <a:off x="3774296" y="3172962"/>
              <a:ext cx="707450" cy="1617207"/>
            </a:xfrm>
            <a:custGeom>
              <a:avLst/>
              <a:gdLst>
                <a:gd name="connsiteX0" fmla="*/ 747251 w 747251"/>
                <a:gd name="connsiteY0" fmla="*/ 186687 h 1617207"/>
                <a:gd name="connsiteX1" fmla="*/ 747251 w 747251"/>
                <a:gd name="connsiteY1" fmla="*/ 1430521 h 1617207"/>
                <a:gd name="connsiteX2" fmla="*/ 560565 w 747251"/>
                <a:gd name="connsiteY2" fmla="*/ 1617207 h 1617207"/>
                <a:gd name="connsiteX3" fmla="*/ 186686 w 747251"/>
                <a:gd name="connsiteY3" fmla="*/ 1617207 h 1617207"/>
                <a:gd name="connsiteX4" fmla="*/ 0 w 747251"/>
                <a:gd name="connsiteY4" fmla="*/ 1430521 h 1617207"/>
                <a:gd name="connsiteX5" fmla="*/ 0 w 747251"/>
                <a:gd name="connsiteY5" fmla="*/ 186686 h 1617207"/>
                <a:gd name="connsiteX6" fmla="*/ 186686 w 747251"/>
                <a:gd name="connsiteY6" fmla="*/ 0 h 1617207"/>
                <a:gd name="connsiteX7" fmla="*/ 560565 w 747251"/>
                <a:gd name="connsiteY7" fmla="*/ 1 h 1617207"/>
                <a:gd name="connsiteX8" fmla="*/ 747251 w 747251"/>
                <a:gd name="connsiteY8" fmla="*/ 186687 h 161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251" h="1617207">
                  <a:moveTo>
                    <a:pt x="747251" y="186687"/>
                  </a:moveTo>
                  <a:lnTo>
                    <a:pt x="747251" y="1430521"/>
                  </a:lnTo>
                  <a:cubicBezTo>
                    <a:pt x="747251" y="1533625"/>
                    <a:pt x="663669" y="1617207"/>
                    <a:pt x="560565" y="1617207"/>
                  </a:cubicBezTo>
                  <a:lnTo>
                    <a:pt x="186686" y="1617207"/>
                  </a:lnTo>
                  <a:cubicBezTo>
                    <a:pt x="83582" y="1617207"/>
                    <a:pt x="0" y="1533625"/>
                    <a:pt x="0" y="1430521"/>
                  </a:cubicBezTo>
                  <a:lnTo>
                    <a:pt x="0" y="186686"/>
                  </a:lnTo>
                  <a:cubicBezTo>
                    <a:pt x="0" y="83582"/>
                    <a:pt x="83582" y="0"/>
                    <a:pt x="186686" y="0"/>
                  </a:cubicBezTo>
                  <a:lnTo>
                    <a:pt x="560565" y="1"/>
                  </a:lnTo>
                  <a:cubicBezTo>
                    <a:pt x="663669" y="1"/>
                    <a:pt x="747251" y="83583"/>
                    <a:pt x="747251" y="186687"/>
                  </a:cubicBez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40FD2EC-EC6F-4431-BA4A-4135A1F97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9" t="75371" r="40010" b="1314"/>
            <a:stretch>
              <a:fillRect/>
            </a:stretch>
          </p:blipFill>
          <p:spPr>
            <a:xfrm rot="16200000">
              <a:off x="4551046" y="2842579"/>
              <a:ext cx="1922150" cy="1049493"/>
            </a:xfrm>
            <a:custGeom>
              <a:avLst/>
              <a:gdLst>
                <a:gd name="connsiteX0" fmla="*/ 1922150 w 1922150"/>
                <a:gd name="connsiteY0" fmla="*/ 262195 h 1049493"/>
                <a:gd name="connsiteX1" fmla="*/ 1922150 w 1922150"/>
                <a:gd name="connsiteY1" fmla="*/ 787298 h 1049493"/>
                <a:gd name="connsiteX2" fmla="*/ 1659955 w 1922150"/>
                <a:gd name="connsiteY2" fmla="*/ 1049493 h 1049493"/>
                <a:gd name="connsiteX3" fmla="*/ 262195 w 1922150"/>
                <a:gd name="connsiteY3" fmla="*/ 1049493 h 1049493"/>
                <a:gd name="connsiteX4" fmla="*/ 0 w 1922150"/>
                <a:gd name="connsiteY4" fmla="*/ 787298 h 1049493"/>
                <a:gd name="connsiteX5" fmla="*/ 0 w 1922150"/>
                <a:gd name="connsiteY5" fmla="*/ 262195 h 1049493"/>
                <a:gd name="connsiteX6" fmla="*/ 262195 w 1922150"/>
                <a:gd name="connsiteY6" fmla="*/ 0 h 1049493"/>
                <a:gd name="connsiteX7" fmla="*/ 1659955 w 1922150"/>
                <a:gd name="connsiteY7" fmla="*/ 0 h 1049493"/>
                <a:gd name="connsiteX8" fmla="*/ 1922150 w 1922150"/>
                <a:gd name="connsiteY8" fmla="*/ 262195 h 104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2150" h="1049493">
                  <a:moveTo>
                    <a:pt x="1922150" y="262195"/>
                  </a:moveTo>
                  <a:lnTo>
                    <a:pt x="1922150" y="787298"/>
                  </a:lnTo>
                  <a:cubicBezTo>
                    <a:pt x="1922150" y="932104"/>
                    <a:pt x="1804761" y="1049493"/>
                    <a:pt x="1659955" y="1049493"/>
                  </a:cubicBezTo>
                  <a:lnTo>
                    <a:pt x="262195" y="1049493"/>
                  </a:lnTo>
                  <a:cubicBezTo>
                    <a:pt x="117389" y="1049493"/>
                    <a:pt x="0" y="932104"/>
                    <a:pt x="0" y="787298"/>
                  </a:cubicBezTo>
                  <a:lnTo>
                    <a:pt x="0" y="262195"/>
                  </a:lnTo>
                  <a:cubicBezTo>
                    <a:pt x="0" y="117389"/>
                    <a:pt x="117389" y="0"/>
                    <a:pt x="262195" y="0"/>
                  </a:cubicBezTo>
                  <a:lnTo>
                    <a:pt x="1659955" y="0"/>
                  </a:lnTo>
                  <a:cubicBezTo>
                    <a:pt x="1804761" y="0"/>
                    <a:pt x="1922150" y="117389"/>
                    <a:pt x="1922150" y="262195"/>
                  </a:cubicBez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850CAA6-B530-4D7E-83D3-4917B8423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41" t="56797" r="39921" b="24972"/>
            <a:stretch>
              <a:fillRect/>
            </a:stretch>
          </p:blipFill>
          <p:spPr>
            <a:xfrm rot="16200000">
              <a:off x="3964872" y="2589742"/>
              <a:ext cx="1193105" cy="791969"/>
            </a:xfrm>
            <a:custGeom>
              <a:avLst/>
              <a:gdLst>
                <a:gd name="connsiteX0" fmla="*/ 1193105 w 1193105"/>
                <a:gd name="connsiteY0" fmla="*/ 205015 h 820618"/>
                <a:gd name="connsiteX1" fmla="*/ 1193105 w 1193105"/>
                <a:gd name="connsiteY1" fmla="*/ 615603 h 820618"/>
                <a:gd name="connsiteX2" fmla="*/ 988090 w 1193105"/>
                <a:gd name="connsiteY2" fmla="*/ 820618 h 820618"/>
                <a:gd name="connsiteX3" fmla="*/ 205015 w 1193105"/>
                <a:gd name="connsiteY3" fmla="*/ 820618 h 820618"/>
                <a:gd name="connsiteX4" fmla="*/ 0 w 1193105"/>
                <a:gd name="connsiteY4" fmla="*/ 615603 h 820618"/>
                <a:gd name="connsiteX5" fmla="*/ 0 w 1193105"/>
                <a:gd name="connsiteY5" fmla="*/ 205015 h 820618"/>
                <a:gd name="connsiteX6" fmla="*/ 205015 w 1193105"/>
                <a:gd name="connsiteY6" fmla="*/ 0 h 820618"/>
                <a:gd name="connsiteX7" fmla="*/ 988090 w 1193105"/>
                <a:gd name="connsiteY7" fmla="*/ 0 h 820618"/>
                <a:gd name="connsiteX8" fmla="*/ 1193105 w 1193105"/>
                <a:gd name="connsiteY8" fmla="*/ 205015 h 82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3105" h="820618">
                  <a:moveTo>
                    <a:pt x="1193105" y="205015"/>
                  </a:moveTo>
                  <a:lnTo>
                    <a:pt x="1193105" y="615603"/>
                  </a:lnTo>
                  <a:cubicBezTo>
                    <a:pt x="1193105" y="728830"/>
                    <a:pt x="1101317" y="820618"/>
                    <a:pt x="988090" y="820618"/>
                  </a:cubicBezTo>
                  <a:lnTo>
                    <a:pt x="205015" y="820618"/>
                  </a:lnTo>
                  <a:cubicBezTo>
                    <a:pt x="91788" y="820618"/>
                    <a:pt x="0" y="728830"/>
                    <a:pt x="0" y="615603"/>
                  </a:cubicBezTo>
                  <a:lnTo>
                    <a:pt x="0" y="205015"/>
                  </a:lnTo>
                  <a:cubicBezTo>
                    <a:pt x="0" y="91788"/>
                    <a:pt x="91788" y="0"/>
                    <a:pt x="205015" y="0"/>
                  </a:cubicBezTo>
                  <a:lnTo>
                    <a:pt x="988090" y="0"/>
                  </a:lnTo>
                  <a:cubicBezTo>
                    <a:pt x="1101317" y="0"/>
                    <a:pt x="1193105" y="91788"/>
                    <a:pt x="1193105" y="205015"/>
                  </a:cubicBez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4025D19-9D97-495F-B7D9-09FE71C5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16" t="56797" r="31041" b="1314"/>
            <a:stretch>
              <a:fillRect/>
            </a:stretch>
          </p:blipFill>
          <p:spPr>
            <a:xfrm rot="16200000">
              <a:off x="4843227" y="1179637"/>
              <a:ext cx="501744" cy="1885538"/>
            </a:xfrm>
            <a:custGeom>
              <a:avLst/>
              <a:gdLst>
                <a:gd name="connsiteX0" fmla="*/ 501744 w 501744"/>
                <a:gd name="connsiteY0" fmla="*/ 125351 h 1885538"/>
                <a:gd name="connsiteX1" fmla="*/ 501744 w 501744"/>
                <a:gd name="connsiteY1" fmla="*/ 1760187 h 1885538"/>
                <a:gd name="connsiteX2" fmla="*/ 376393 w 501744"/>
                <a:gd name="connsiteY2" fmla="*/ 1885538 h 1885538"/>
                <a:gd name="connsiteX3" fmla="*/ 125351 w 501744"/>
                <a:gd name="connsiteY3" fmla="*/ 1885538 h 1885538"/>
                <a:gd name="connsiteX4" fmla="*/ 0 w 501744"/>
                <a:gd name="connsiteY4" fmla="*/ 1760187 h 1885538"/>
                <a:gd name="connsiteX5" fmla="*/ 0 w 501744"/>
                <a:gd name="connsiteY5" fmla="*/ 125351 h 1885538"/>
                <a:gd name="connsiteX6" fmla="*/ 125351 w 501744"/>
                <a:gd name="connsiteY6" fmla="*/ 0 h 1885538"/>
                <a:gd name="connsiteX7" fmla="*/ 376393 w 501744"/>
                <a:gd name="connsiteY7" fmla="*/ 0 h 1885538"/>
                <a:gd name="connsiteX8" fmla="*/ 501744 w 501744"/>
                <a:gd name="connsiteY8" fmla="*/ 125351 h 188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744" h="1885538">
                  <a:moveTo>
                    <a:pt x="501744" y="125351"/>
                  </a:moveTo>
                  <a:lnTo>
                    <a:pt x="501744" y="1760187"/>
                  </a:lnTo>
                  <a:cubicBezTo>
                    <a:pt x="501744" y="1829416"/>
                    <a:pt x="445622" y="1885538"/>
                    <a:pt x="376393" y="1885538"/>
                  </a:cubicBezTo>
                  <a:lnTo>
                    <a:pt x="125351" y="1885538"/>
                  </a:lnTo>
                  <a:cubicBezTo>
                    <a:pt x="56122" y="1885538"/>
                    <a:pt x="0" y="1829416"/>
                    <a:pt x="0" y="1760187"/>
                  </a:cubicBezTo>
                  <a:lnTo>
                    <a:pt x="0" y="125351"/>
                  </a:lnTo>
                  <a:cubicBezTo>
                    <a:pt x="0" y="56122"/>
                    <a:pt x="56122" y="0"/>
                    <a:pt x="125351" y="0"/>
                  </a:cubicBezTo>
                  <a:lnTo>
                    <a:pt x="376393" y="0"/>
                  </a:lnTo>
                  <a:cubicBezTo>
                    <a:pt x="445622" y="0"/>
                    <a:pt x="501744" y="56122"/>
                    <a:pt x="501744" y="125351"/>
                  </a:cubicBez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EB8548A-A382-4DF5-90FE-A644675AB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47" t="75175" r="853" b="1314"/>
            <a:stretch>
              <a:fillRect/>
            </a:stretch>
          </p:blipFill>
          <p:spPr>
            <a:xfrm rot="16200000">
              <a:off x="4605639" y="403327"/>
              <a:ext cx="1804166" cy="1058292"/>
            </a:xfrm>
            <a:custGeom>
              <a:avLst/>
              <a:gdLst>
                <a:gd name="connsiteX0" fmla="*/ 1804166 w 1804166"/>
                <a:gd name="connsiteY0" fmla="*/ 264393 h 1058292"/>
                <a:gd name="connsiteX1" fmla="*/ 1804166 w 1804166"/>
                <a:gd name="connsiteY1" fmla="*/ 793899 h 1058292"/>
                <a:gd name="connsiteX2" fmla="*/ 1539773 w 1804166"/>
                <a:gd name="connsiteY2" fmla="*/ 1058292 h 1058292"/>
                <a:gd name="connsiteX3" fmla="*/ 264393 w 1804166"/>
                <a:gd name="connsiteY3" fmla="*/ 1058292 h 1058292"/>
                <a:gd name="connsiteX4" fmla="*/ 0 w 1804166"/>
                <a:gd name="connsiteY4" fmla="*/ 793899 h 1058292"/>
                <a:gd name="connsiteX5" fmla="*/ 0 w 1804166"/>
                <a:gd name="connsiteY5" fmla="*/ 264393 h 1058292"/>
                <a:gd name="connsiteX6" fmla="*/ 264393 w 1804166"/>
                <a:gd name="connsiteY6" fmla="*/ 0 h 1058292"/>
                <a:gd name="connsiteX7" fmla="*/ 1539773 w 1804166"/>
                <a:gd name="connsiteY7" fmla="*/ 0 h 1058292"/>
                <a:gd name="connsiteX8" fmla="*/ 1804166 w 1804166"/>
                <a:gd name="connsiteY8" fmla="*/ 264393 h 105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4166" h="1058292">
                  <a:moveTo>
                    <a:pt x="1804166" y="264393"/>
                  </a:moveTo>
                  <a:lnTo>
                    <a:pt x="1804166" y="793899"/>
                  </a:lnTo>
                  <a:cubicBezTo>
                    <a:pt x="1804166" y="939919"/>
                    <a:pt x="1685793" y="1058292"/>
                    <a:pt x="1539773" y="1058292"/>
                  </a:cubicBezTo>
                  <a:lnTo>
                    <a:pt x="264393" y="1058292"/>
                  </a:lnTo>
                  <a:cubicBezTo>
                    <a:pt x="118373" y="1058292"/>
                    <a:pt x="0" y="939919"/>
                    <a:pt x="0" y="793899"/>
                  </a:cubicBezTo>
                  <a:lnTo>
                    <a:pt x="0" y="264393"/>
                  </a:lnTo>
                  <a:cubicBezTo>
                    <a:pt x="0" y="118373"/>
                    <a:pt x="118373" y="0"/>
                    <a:pt x="264393" y="0"/>
                  </a:cubicBezTo>
                  <a:lnTo>
                    <a:pt x="1539773" y="0"/>
                  </a:lnTo>
                  <a:cubicBezTo>
                    <a:pt x="1685793" y="0"/>
                    <a:pt x="1804166" y="118373"/>
                    <a:pt x="1804166" y="264393"/>
                  </a:cubicBez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9BD27F7-A679-4ABA-86CE-622E8902A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08" t="38224" r="31315" b="43545"/>
            <a:stretch>
              <a:fillRect/>
            </a:stretch>
          </p:blipFill>
          <p:spPr>
            <a:xfrm rot="16200000">
              <a:off x="2875301" y="2323300"/>
              <a:ext cx="1700587" cy="820618"/>
            </a:xfrm>
            <a:custGeom>
              <a:avLst/>
              <a:gdLst>
                <a:gd name="connsiteX0" fmla="*/ 1700587 w 1700587"/>
                <a:gd name="connsiteY0" fmla="*/ 205015 h 820618"/>
                <a:gd name="connsiteX1" fmla="*/ 1700587 w 1700587"/>
                <a:gd name="connsiteY1" fmla="*/ 615603 h 820618"/>
                <a:gd name="connsiteX2" fmla="*/ 1495572 w 1700587"/>
                <a:gd name="connsiteY2" fmla="*/ 820618 h 820618"/>
                <a:gd name="connsiteX3" fmla="*/ 205015 w 1700587"/>
                <a:gd name="connsiteY3" fmla="*/ 820618 h 820618"/>
                <a:gd name="connsiteX4" fmla="*/ 0 w 1700587"/>
                <a:gd name="connsiteY4" fmla="*/ 615603 h 820618"/>
                <a:gd name="connsiteX5" fmla="*/ 0 w 1700587"/>
                <a:gd name="connsiteY5" fmla="*/ 205015 h 820618"/>
                <a:gd name="connsiteX6" fmla="*/ 205015 w 1700587"/>
                <a:gd name="connsiteY6" fmla="*/ 0 h 820618"/>
                <a:gd name="connsiteX7" fmla="*/ 1495572 w 1700587"/>
                <a:gd name="connsiteY7" fmla="*/ 0 h 820618"/>
                <a:gd name="connsiteX8" fmla="*/ 1700587 w 1700587"/>
                <a:gd name="connsiteY8" fmla="*/ 205015 h 82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587" h="820618">
                  <a:moveTo>
                    <a:pt x="1700587" y="205015"/>
                  </a:moveTo>
                  <a:lnTo>
                    <a:pt x="1700587" y="615603"/>
                  </a:lnTo>
                  <a:cubicBezTo>
                    <a:pt x="1700587" y="728830"/>
                    <a:pt x="1608799" y="820618"/>
                    <a:pt x="1495572" y="820618"/>
                  </a:cubicBezTo>
                  <a:lnTo>
                    <a:pt x="205015" y="820618"/>
                  </a:lnTo>
                  <a:cubicBezTo>
                    <a:pt x="91788" y="820618"/>
                    <a:pt x="0" y="728830"/>
                    <a:pt x="0" y="615603"/>
                  </a:cubicBezTo>
                  <a:lnTo>
                    <a:pt x="0" y="205015"/>
                  </a:lnTo>
                  <a:cubicBezTo>
                    <a:pt x="0" y="91788"/>
                    <a:pt x="91788" y="0"/>
                    <a:pt x="205015" y="0"/>
                  </a:cubicBezTo>
                  <a:lnTo>
                    <a:pt x="1495572" y="0"/>
                  </a:lnTo>
                  <a:cubicBezTo>
                    <a:pt x="1608799" y="0"/>
                    <a:pt x="1700587" y="91788"/>
                    <a:pt x="1700587" y="205015"/>
                  </a:cubicBez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6710A75-F16B-464B-9A03-E875E3253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68" t="38464" r="107" b="25608"/>
            <a:stretch>
              <a:fillRect/>
            </a:stretch>
          </p:blipFill>
          <p:spPr>
            <a:xfrm rot="16200000">
              <a:off x="3219801" y="112704"/>
              <a:ext cx="1829789" cy="1617206"/>
            </a:xfrm>
            <a:custGeom>
              <a:avLst/>
              <a:gdLst>
                <a:gd name="connsiteX0" fmla="*/ 1829789 w 1829789"/>
                <a:gd name="connsiteY0" fmla="*/ 404027 h 1617206"/>
                <a:gd name="connsiteX1" fmla="*/ 1829789 w 1829789"/>
                <a:gd name="connsiteY1" fmla="*/ 1213179 h 1617206"/>
                <a:gd name="connsiteX2" fmla="*/ 1425762 w 1829789"/>
                <a:gd name="connsiteY2" fmla="*/ 1617206 h 1617206"/>
                <a:gd name="connsiteX3" fmla="*/ 404027 w 1829789"/>
                <a:gd name="connsiteY3" fmla="*/ 1617206 h 1617206"/>
                <a:gd name="connsiteX4" fmla="*/ 0 w 1829789"/>
                <a:gd name="connsiteY4" fmla="*/ 1213179 h 1617206"/>
                <a:gd name="connsiteX5" fmla="*/ 0 w 1829789"/>
                <a:gd name="connsiteY5" fmla="*/ 404027 h 1617206"/>
                <a:gd name="connsiteX6" fmla="*/ 404027 w 1829789"/>
                <a:gd name="connsiteY6" fmla="*/ 0 h 1617206"/>
                <a:gd name="connsiteX7" fmla="*/ 1425762 w 1829789"/>
                <a:gd name="connsiteY7" fmla="*/ 0 h 1617206"/>
                <a:gd name="connsiteX8" fmla="*/ 1829789 w 1829789"/>
                <a:gd name="connsiteY8" fmla="*/ 404027 h 161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9789" h="1617206">
                  <a:moveTo>
                    <a:pt x="1829789" y="404027"/>
                  </a:moveTo>
                  <a:lnTo>
                    <a:pt x="1829789" y="1213179"/>
                  </a:lnTo>
                  <a:cubicBezTo>
                    <a:pt x="1829789" y="1436317"/>
                    <a:pt x="1648900" y="1617206"/>
                    <a:pt x="1425762" y="1617206"/>
                  </a:cubicBezTo>
                  <a:lnTo>
                    <a:pt x="404027" y="1617206"/>
                  </a:lnTo>
                  <a:cubicBezTo>
                    <a:pt x="180889" y="1617206"/>
                    <a:pt x="0" y="1436317"/>
                    <a:pt x="0" y="1213179"/>
                  </a:cubicBezTo>
                  <a:lnTo>
                    <a:pt x="0" y="404027"/>
                  </a:lnTo>
                  <a:cubicBezTo>
                    <a:pt x="0" y="180889"/>
                    <a:pt x="180889" y="0"/>
                    <a:pt x="404027" y="0"/>
                  </a:cubicBezTo>
                  <a:lnTo>
                    <a:pt x="1425762" y="0"/>
                  </a:lnTo>
                  <a:cubicBezTo>
                    <a:pt x="1648900" y="0"/>
                    <a:pt x="1829789" y="180889"/>
                    <a:pt x="1829789" y="404027"/>
                  </a:cubicBez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B20B255-C644-44B8-BA47-23080809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6" t="18754" r="56144" b="62350"/>
            <a:stretch>
              <a:fillRect/>
            </a:stretch>
          </p:blipFill>
          <p:spPr>
            <a:xfrm rot="16200000">
              <a:off x="1914587" y="3879333"/>
              <a:ext cx="1910618" cy="850580"/>
            </a:xfrm>
            <a:custGeom>
              <a:avLst/>
              <a:gdLst>
                <a:gd name="connsiteX0" fmla="*/ 1876951 w 1876951"/>
                <a:gd name="connsiteY0" fmla="*/ 212501 h 850580"/>
                <a:gd name="connsiteX1" fmla="*/ 1876951 w 1876951"/>
                <a:gd name="connsiteY1" fmla="*/ 638080 h 850580"/>
                <a:gd name="connsiteX2" fmla="*/ 1664451 w 1876951"/>
                <a:gd name="connsiteY2" fmla="*/ 850580 h 850580"/>
                <a:gd name="connsiteX3" fmla="*/ 212500 w 1876951"/>
                <a:gd name="connsiteY3" fmla="*/ 850579 h 850580"/>
                <a:gd name="connsiteX4" fmla="*/ 0 w 1876951"/>
                <a:gd name="connsiteY4" fmla="*/ 638079 h 850580"/>
                <a:gd name="connsiteX5" fmla="*/ 0 w 1876951"/>
                <a:gd name="connsiteY5" fmla="*/ 212500 h 850580"/>
                <a:gd name="connsiteX6" fmla="*/ 212501 w 1876951"/>
                <a:gd name="connsiteY6" fmla="*/ 0 h 850580"/>
                <a:gd name="connsiteX7" fmla="*/ 1664451 w 1876951"/>
                <a:gd name="connsiteY7" fmla="*/ 1 h 850580"/>
                <a:gd name="connsiteX8" fmla="*/ 1876951 w 1876951"/>
                <a:gd name="connsiteY8" fmla="*/ 212501 h 85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6951" h="850580">
                  <a:moveTo>
                    <a:pt x="1876951" y="212501"/>
                  </a:moveTo>
                  <a:lnTo>
                    <a:pt x="1876951" y="638080"/>
                  </a:lnTo>
                  <a:cubicBezTo>
                    <a:pt x="1876951" y="755441"/>
                    <a:pt x="1781812" y="850580"/>
                    <a:pt x="1664451" y="850580"/>
                  </a:cubicBezTo>
                  <a:lnTo>
                    <a:pt x="212500" y="850579"/>
                  </a:lnTo>
                  <a:cubicBezTo>
                    <a:pt x="95139" y="850579"/>
                    <a:pt x="0" y="755440"/>
                    <a:pt x="0" y="638079"/>
                  </a:cubicBezTo>
                  <a:lnTo>
                    <a:pt x="0" y="212500"/>
                  </a:lnTo>
                  <a:cubicBezTo>
                    <a:pt x="0" y="95139"/>
                    <a:pt x="95140" y="0"/>
                    <a:pt x="212501" y="0"/>
                  </a:cubicBezTo>
                  <a:lnTo>
                    <a:pt x="1664451" y="1"/>
                  </a:lnTo>
                  <a:cubicBezTo>
                    <a:pt x="1781812" y="1"/>
                    <a:pt x="1876951" y="95140"/>
                    <a:pt x="1876951" y="212501"/>
                  </a:cubicBez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90C3294-1EA4-451B-A4E5-80F7EBFB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24" t="19202" r="12173" b="62320"/>
            <a:stretch>
              <a:fillRect/>
            </a:stretch>
          </p:blipFill>
          <p:spPr>
            <a:xfrm rot="16200000">
              <a:off x="2053944" y="1143627"/>
              <a:ext cx="1641987" cy="831754"/>
            </a:xfrm>
            <a:custGeom>
              <a:avLst/>
              <a:gdLst>
                <a:gd name="connsiteX0" fmla="*/ 1641987 w 1641987"/>
                <a:gd name="connsiteY0" fmla="*/ 207797 h 831754"/>
                <a:gd name="connsiteX1" fmla="*/ 1641987 w 1641987"/>
                <a:gd name="connsiteY1" fmla="*/ 623957 h 831754"/>
                <a:gd name="connsiteX2" fmla="*/ 1434190 w 1641987"/>
                <a:gd name="connsiteY2" fmla="*/ 831754 h 831754"/>
                <a:gd name="connsiteX3" fmla="*/ 207797 w 1641987"/>
                <a:gd name="connsiteY3" fmla="*/ 831754 h 831754"/>
                <a:gd name="connsiteX4" fmla="*/ 0 w 1641987"/>
                <a:gd name="connsiteY4" fmla="*/ 623957 h 831754"/>
                <a:gd name="connsiteX5" fmla="*/ 0 w 1641987"/>
                <a:gd name="connsiteY5" fmla="*/ 207797 h 831754"/>
                <a:gd name="connsiteX6" fmla="*/ 207797 w 1641987"/>
                <a:gd name="connsiteY6" fmla="*/ 0 h 831754"/>
                <a:gd name="connsiteX7" fmla="*/ 1434190 w 1641987"/>
                <a:gd name="connsiteY7" fmla="*/ 0 h 831754"/>
                <a:gd name="connsiteX8" fmla="*/ 1641987 w 1641987"/>
                <a:gd name="connsiteY8" fmla="*/ 207797 h 83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1987" h="831754">
                  <a:moveTo>
                    <a:pt x="1641987" y="207797"/>
                  </a:moveTo>
                  <a:lnTo>
                    <a:pt x="1641987" y="623957"/>
                  </a:lnTo>
                  <a:cubicBezTo>
                    <a:pt x="1641987" y="738720"/>
                    <a:pt x="1548953" y="831754"/>
                    <a:pt x="1434190" y="831754"/>
                  </a:cubicBezTo>
                  <a:lnTo>
                    <a:pt x="207797" y="831754"/>
                  </a:lnTo>
                  <a:cubicBezTo>
                    <a:pt x="93034" y="831754"/>
                    <a:pt x="0" y="738720"/>
                    <a:pt x="0" y="623957"/>
                  </a:cubicBezTo>
                  <a:lnTo>
                    <a:pt x="0" y="207797"/>
                  </a:lnTo>
                  <a:cubicBezTo>
                    <a:pt x="0" y="93034"/>
                    <a:pt x="93034" y="0"/>
                    <a:pt x="207797" y="0"/>
                  </a:cubicBezTo>
                  <a:lnTo>
                    <a:pt x="1434190" y="0"/>
                  </a:lnTo>
                  <a:cubicBezTo>
                    <a:pt x="1548953" y="0"/>
                    <a:pt x="1641987" y="93034"/>
                    <a:pt x="1641987" y="207797"/>
                  </a:cubicBez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8133AFA-7393-4273-9FB4-0C196CD6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37" t="18881" r="40010" b="62888"/>
            <a:stretch>
              <a:fillRect/>
            </a:stretch>
          </p:blipFill>
          <p:spPr>
            <a:xfrm rot="16200000">
              <a:off x="2396255" y="2454598"/>
              <a:ext cx="917316" cy="820618"/>
            </a:xfrm>
            <a:custGeom>
              <a:avLst/>
              <a:gdLst>
                <a:gd name="connsiteX0" fmla="*/ 917316 w 917316"/>
                <a:gd name="connsiteY0" fmla="*/ 205015 h 820618"/>
                <a:gd name="connsiteX1" fmla="*/ 917316 w 917316"/>
                <a:gd name="connsiteY1" fmla="*/ 615603 h 820618"/>
                <a:gd name="connsiteX2" fmla="*/ 712301 w 917316"/>
                <a:gd name="connsiteY2" fmla="*/ 820618 h 820618"/>
                <a:gd name="connsiteX3" fmla="*/ 205015 w 917316"/>
                <a:gd name="connsiteY3" fmla="*/ 820618 h 820618"/>
                <a:gd name="connsiteX4" fmla="*/ 0 w 917316"/>
                <a:gd name="connsiteY4" fmla="*/ 615603 h 820618"/>
                <a:gd name="connsiteX5" fmla="*/ 0 w 917316"/>
                <a:gd name="connsiteY5" fmla="*/ 205015 h 820618"/>
                <a:gd name="connsiteX6" fmla="*/ 205015 w 917316"/>
                <a:gd name="connsiteY6" fmla="*/ 0 h 820618"/>
                <a:gd name="connsiteX7" fmla="*/ 712301 w 917316"/>
                <a:gd name="connsiteY7" fmla="*/ 0 h 820618"/>
                <a:gd name="connsiteX8" fmla="*/ 917316 w 917316"/>
                <a:gd name="connsiteY8" fmla="*/ 205015 h 82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7316" h="820618">
                  <a:moveTo>
                    <a:pt x="917316" y="205015"/>
                  </a:moveTo>
                  <a:lnTo>
                    <a:pt x="917316" y="615603"/>
                  </a:lnTo>
                  <a:cubicBezTo>
                    <a:pt x="917316" y="728830"/>
                    <a:pt x="825528" y="820618"/>
                    <a:pt x="712301" y="820618"/>
                  </a:cubicBezTo>
                  <a:lnTo>
                    <a:pt x="205015" y="820618"/>
                  </a:lnTo>
                  <a:cubicBezTo>
                    <a:pt x="91788" y="820618"/>
                    <a:pt x="0" y="728830"/>
                    <a:pt x="0" y="615603"/>
                  </a:cubicBezTo>
                  <a:lnTo>
                    <a:pt x="0" y="205015"/>
                  </a:lnTo>
                  <a:cubicBezTo>
                    <a:pt x="0" y="91788"/>
                    <a:pt x="91788" y="0"/>
                    <a:pt x="205015" y="0"/>
                  </a:cubicBezTo>
                  <a:lnTo>
                    <a:pt x="712301" y="0"/>
                  </a:lnTo>
                  <a:cubicBezTo>
                    <a:pt x="825528" y="0"/>
                    <a:pt x="917316" y="91788"/>
                    <a:pt x="917316" y="205015"/>
                  </a:cubicBez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01A52D1-2341-4F3A-B6E7-69229D8B5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6" t="1582" r="50031" b="81910"/>
            <a:stretch>
              <a:fillRect/>
            </a:stretch>
          </p:blipFill>
          <p:spPr>
            <a:xfrm rot="16200000">
              <a:off x="915163" y="3766094"/>
              <a:ext cx="2244617" cy="743056"/>
            </a:xfrm>
            <a:custGeom>
              <a:avLst/>
              <a:gdLst>
                <a:gd name="connsiteX0" fmla="*/ 2244617 w 2244617"/>
                <a:gd name="connsiteY0" fmla="*/ 185638 h 743056"/>
                <a:gd name="connsiteX1" fmla="*/ 2244617 w 2244617"/>
                <a:gd name="connsiteY1" fmla="*/ 557418 h 743056"/>
                <a:gd name="connsiteX2" fmla="*/ 2058979 w 2244617"/>
                <a:gd name="connsiteY2" fmla="*/ 743056 h 743056"/>
                <a:gd name="connsiteX3" fmla="*/ 185638 w 2244617"/>
                <a:gd name="connsiteY3" fmla="*/ 743055 h 743056"/>
                <a:gd name="connsiteX4" fmla="*/ 0 w 2244617"/>
                <a:gd name="connsiteY4" fmla="*/ 557417 h 743056"/>
                <a:gd name="connsiteX5" fmla="*/ 0 w 2244617"/>
                <a:gd name="connsiteY5" fmla="*/ 185637 h 743056"/>
                <a:gd name="connsiteX6" fmla="*/ 185638 w 2244617"/>
                <a:gd name="connsiteY6" fmla="*/ 0 h 743056"/>
                <a:gd name="connsiteX7" fmla="*/ 2058979 w 2244617"/>
                <a:gd name="connsiteY7" fmla="*/ 0 h 743056"/>
                <a:gd name="connsiteX8" fmla="*/ 2244617 w 2244617"/>
                <a:gd name="connsiteY8" fmla="*/ 185638 h 7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4617" h="743056">
                  <a:moveTo>
                    <a:pt x="2244617" y="185638"/>
                  </a:moveTo>
                  <a:lnTo>
                    <a:pt x="2244617" y="557418"/>
                  </a:lnTo>
                  <a:cubicBezTo>
                    <a:pt x="2244617" y="659943"/>
                    <a:pt x="2161504" y="743056"/>
                    <a:pt x="2058979" y="743056"/>
                  </a:cubicBezTo>
                  <a:lnTo>
                    <a:pt x="185638" y="743055"/>
                  </a:lnTo>
                  <a:cubicBezTo>
                    <a:pt x="83113" y="743055"/>
                    <a:pt x="0" y="659942"/>
                    <a:pt x="0" y="557417"/>
                  </a:cubicBezTo>
                  <a:lnTo>
                    <a:pt x="0" y="185637"/>
                  </a:lnTo>
                  <a:cubicBezTo>
                    <a:pt x="0" y="83113"/>
                    <a:pt x="83113" y="0"/>
                    <a:pt x="185638" y="0"/>
                  </a:cubicBezTo>
                  <a:lnTo>
                    <a:pt x="2058979" y="0"/>
                  </a:lnTo>
                  <a:cubicBezTo>
                    <a:pt x="2161504" y="0"/>
                    <a:pt x="2244617" y="83113"/>
                    <a:pt x="2244617" y="185638"/>
                  </a:cubicBez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856910C-50EA-4824-8B08-225FD0F27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2388" r="87914" b="61684"/>
            <a:stretch>
              <a:fillRect/>
            </a:stretch>
          </p:blipFill>
          <p:spPr>
            <a:xfrm rot="16200000">
              <a:off x="2157090" y="4830804"/>
              <a:ext cx="707448" cy="1617205"/>
            </a:xfrm>
            <a:custGeom>
              <a:avLst/>
              <a:gdLst>
                <a:gd name="connsiteX0" fmla="*/ 707448 w 707448"/>
                <a:gd name="connsiteY0" fmla="*/ 176741 h 1617205"/>
                <a:gd name="connsiteX1" fmla="*/ 707447 w 707448"/>
                <a:gd name="connsiteY1" fmla="*/ 1440464 h 1617205"/>
                <a:gd name="connsiteX2" fmla="*/ 530706 w 707448"/>
                <a:gd name="connsiteY2" fmla="*/ 1617205 h 1617205"/>
                <a:gd name="connsiteX3" fmla="*/ 176741 w 707448"/>
                <a:gd name="connsiteY3" fmla="*/ 1617205 h 1617205"/>
                <a:gd name="connsiteX4" fmla="*/ 0 w 707448"/>
                <a:gd name="connsiteY4" fmla="*/ 1440464 h 1617205"/>
                <a:gd name="connsiteX5" fmla="*/ 1 w 707448"/>
                <a:gd name="connsiteY5" fmla="*/ 176741 h 1617205"/>
                <a:gd name="connsiteX6" fmla="*/ 176742 w 707448"/>
                <a:gd name="connsiteY6" fmla="*/ 0 h 1617205"/>
                <a:gd name="connsiteX7" fmla="*/ 530707 w 707448"/>
                <a:gd name="connsiteY7" fmla="*/ 0 h 1617205"/>
                <a:gd name="connsiteX8" fmla="*/ 707448 w 707448"/>
                <a:gd name="connsiteY8" fmla="*/ 176741 h 161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7448" h="1617205">
                  <a:moveTo>
                    <a:pt x="707448" y="176741"/>
                  </a:moveTo>
                  <a:lnTo>
                    <a:pt x="707447" y="1440464"/>
                  </a:lnTo>
                  <a:cubicBezTo>
                    <a:pt x="707447" y="1538075"/>
                    <a:pt x="628317" y="1617205"/>
                    <a:pt x="530706" y="1617205"/>
                  </a:cubicBezTo>
                  <a:lnTo>
                    <a:pt x="176741" y="1617205"/>
                  </a:lnTo>
                  <a:cubicBezTo>
                    <a:pt x="79130" y="1617205"/>
                    <a:pt x="0" y="1538075"/>
                    <a:pt x="0" y="1440464"/>
                  </a:cubicBezTo>
                  <a:lnTo>
                    <a:pt x="1" y="176741"/>
                  </a:lnTo>
                  <a:cubicBezTo>
                    <a:pt x="1" y="79129"/>
                    <a:pt x="79131" y="0"/>
                    <a:pt x="176742" y="0"/>
                  </a:cubicBezTo>
                  <a:lnTo>
                    <a:pt x="530707" y="0"/>
                  </a:lnTo>
                  <a:cubicBezTo>
                    <a:pt x="628318" y="0"/>
                    <a:pt x="707448" y="79129"/>
                    <a:pt x="707448" y="176741"/>
                  </a:cubicBez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B49135B-BA65-407C-845D-1E993C27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62" t="1134" r="12280" b="81462"/>
            <a:stretch>
              <a:fillRect/>
            </a:stretch>
          </p:blipFill>
          <p:spPr>
            <a:xfrm rot="16200000">
              <a:off x="914107" y="1470167"/>
              <a:ext cx="2246727" cy="783415"/>
            </a:xfrm>
            <a:custGeom>
              <a:avLst/>
              <a:gdLst>
                <a:gd name="connsiteX0" fmla="*/ 2246727 w 2246727"/>
                <a:gd name="connsiteY0" fmla="*/ 195721 h 783415"/>
                <a:gd name="connsiteX1" fmla="*/ 2246727 w 2246727"/>
                <a:gd name="connsiteY1" fmla="*/ 587694 h 783415"/>
                <a:gd name="connsiteX2" fmla="*/ 2051006 w 2246727"/>
                <a:gd name="connsiteY2" fmla="*/ 783415 h 783415"/>
                <a:gd name="connsiteX3" fmla="*/ 195721 w 2246727"/>
                <a:gd name="connsiteY3" fmla="*/ 783415 h 783415"/>
                <a:gd name="connsiteX4" fmla="*/ 0 w 2246727"/>
                <a:gd name="connsiteY4" fmla="*/ 587694 h 783415"/>
                <a:gd name="connsiteX5" fmla="*/ 0 w 2246727"/>
                <a:gd name="connsiteY5" fmla="*/ 195721 h 783415"/>
                <a:gd name="connsiteX6" fmla="*/ 195721 w 2246727"/>
                <a:gd name="connsiteY6" fmla="*/ 0 h 783415"/>
                <a:gd name="connsiteX7" fmla="*/ 2051006 w 2246727"/>
                <a:gd name="connsiteY7" fmla="*/ 0 h 783415"/>
                <a:gd name="connsiteX8" fmla="*/ 2246727 w 2246727"/>
                <a:gd name="connsiteY8" fmla="*/ 195721 h 7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727" h="783415">
                  <a:moveTo>
                    <a:pt x="2246727" y="195721"/>
                  </a:moveTo>
                  <a:lnTo>
                    <a:pt x="2246727" y="587694"/>
                  </a:lnTo>
                  <a:cubicBezTo>
                    <a:pt x="2246727" y="695788"/>
                    <a:pt x="2159100" y="783415"/>
                    <a:pt x="2051006" y="783415"/>
                  </a:cubicBezTo>
                  <a:lnTo>
                    <a:pt x="195721" y="783415"/>
                  </a:lnTo>
                  <a:cubicBezTo>
                    <a:pt x="87627" y="783415"/>
                    <a:pt x="0" y="695788"/>
                    <a:pt x="0" y="587694"/>
                  </a:cubicBezTo>
                  <a:lnTo>
                    <a:pt x="0" y="195721"/>
                  </a:lnTo>
                  <a:cubicBezTo>
                    <a:pt x="0" y="87627"/>
                    <a:pt x="87627" y="0"/>
                    <a:pt x="195721" y="0"/>
                  </a:cubicBezTo>
                  <a:lnTo>
                    <a:pt x="2051006" y="0"/>
                  </a:lnTo>
                  <a:cubicBezTo>
                    <a:pt x="2159100" y="0"/>
                    <a:pt x="2246727" y="87627"/>
                    <a:pt x="2246727" y="195721"/>
                  </a:cubicBez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4E5260F-BE73-48FD-A32A-FAA43B41D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42" t="2311" r="94" b="61761"/>
            <a:stretch>
              <a:fillRect/>
            </a:stretch>
          </p:blipFill>
          <p:spPr>
            <a:xfrm rot="16200000">
              <a:off x="2153647" y="-449201"/>
              <a:ext cx="707447" cy="1617206"/>
            </a:xfrm>
            <a:custGeom>
              <a:avLst/>
              <a:gdLst>
                <a:gd name="connsiteX0" fmla="*/ 707447 w 707447"/>
                <a:gd name="connsiteY0" fmla="*/ 176885 h 1617206"/>
                <a:gd name="connsiteX1" fmla="*/ 707447 w 707447"/>
                <a:gd name="connsiteY1" fmla="*/ 1440465 h 1617206"/>
                <a:gd name="connsiteX2" fmla="*/ 530706 w 707447"/>
                <a:gd name="connsiteY2" fmla="*/ 1617206 h 1617206"/>
                <a:gd name="connsiteX3" fmla="*/ 176741 w 707447"/>
                <a:gd name="connsiteY3" fmla="*/ 1617206 h 1617206"/>
                <a:gd name="connsiteX4" fmla="*/ 0 w 707447"/>
                <a:gd name="connsiteY4" fmla="*/ 1440465 h 1617206"/>
                <a:gd name="connsiteX5" fmla="*/ 0 w 707447"/>
                <a:gd name="connsiteY5" fmla="*/ 176741 h 1617206"/>
                <a:gd name="connsiteX6" fmla="*/ 176741 w 707447"/>
                <a:gd name="connsiteY6" fmla="*/ 0 h 1617206"/>
                <a:gd name="connsiteX7" fmla="*/ 530706 w 707447"/>
                <a:gd name="connsiteY7" fmla="*/ 0 h 1617206"/>
                <a:gd name="connsiteX8" fmla="*/ 655681 w 707447"/>
                <a:gd name="connsiteY8" fmla="*/ 51766 h 1617206"/>
                <a:gd name="connsiteX9" fmla="*/ 674734 w 707447"/>
                <a:gd name="connsiteY9" fmla="*/ 80025 h 1617206"/>
                <a:gd name="connsiteX10" fmla="*/ 686622 w 707447"/>
                <a:gd name="connsiteY10" fmla="*/ 101928 h 1617206"/>
                <a:gd name="connsiteX11" fmla="*/ 702986 w 707447"/>
                <a:gd name="connsiteY11" fmla="*/ 154644 h 1617206"/>
                <a:gd name="connsiteX12" fmla="*/ 707418 w 707447"/>
                <a:gd name="connsiteY12" fmla="*/ 176597 h 161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7447" h="1617206">
                  <a:moveTo>
                    <a:pt x="707447" y="176885"/>
                  </a:moveTo>
                  <a:lnTo>
                    <a:pt x="707447" y="1440465"/>
                  </a:lnTo>
                  <a:cubicBezTo>
                    <a:pt x="707447" y="1538076"/>
                    <a:pt x="628317" y="1617206"/>
                    <a:pt x="530706" y="1617206"/>
                  </a:cubicBezTo>
                  <a:lnTo>
                    <a:pt x="176741" y="1617206"/>
                  </a:lnTo>
                  <a:cubicBezTo>
                    <a:pt x="79130" y="1617206"/>
                    <a:pt x="0" y="1538076"/>
                    <a:pt x="0" y="1440465"/>
                  </a:cubicBezTo>
                  <a:lnTo>
                    <a:pt x="0" y="176741"/>
                  </a:lnTo>
                  <a:cubicBezTo>
                    <a:pt x="0" y="79130"/>
                    <a:pt x="79130" y="0"/>
                    <a:pt x="176741" y="0"/>
                  </a:cubicBezTo>
                  <a:lnTo>
                    <a:pt x="530706" y="0"/>
                  </a:lnTo>
                  <a:cubicBezTo>
                    <a:pt x="579512" y="0"/>
                    <a:pt x="623697" y="19782"/>
                    <a:pt x="655681" y="51766"/>
                  </a:cubicBezTo>
                  <a:lnTo>
                    <a:pt x="674734" y="80025"/>
                  </a:lnTo>
                  <a:lnTo>
                    <a:pt x="686622" y="101928"/>
                  </a:lnTo>
                  <a:lnTo>
                    <a:pt x="702986" y="154644"/>
                  </a:lnTo>
                  <a:lnTo>
                    <a:pt x="707418" y="176597"/>
                  </a:lnTo>
                  <a:close/>
                </a:path>
              </a:pathLst>
            </a:cu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C5A4FE-9A67-46BD-97F2-4C601D80FF82}"/>
              </a:ext>
            </a:extLst>
          </p:cNvPr>
          <p:cNvGrpSpPr/>
          <p:nvPr/>
        </p:nvGrpSpPr>
        <p:grpSpPr>
          <a:xfrm>
            <a:off x="6654442" y="484090"/>
            <a:ext cx="4501273" cy="6008664"/>
            <a:chOff x="1581657" y="-5433"/>
            <a:chExt cx="4521182" cy="603524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243AB7D-19AA-4DF9-958B-D93C9A322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0" t="35284" r="66867" b="28536"/>
            <a:stretch>
              <a:fillRect/>
            </a:stretch>
          </p:blipFill>
          <p:spPr>
            <a:xfrm rot="16200000">
              <a:off x="3176296" y="4048512"/>
              <a:ext cx="1625196" cy="1628600"/>
            </a:xfrm>
            <a:custGeom>
              <a:avLst/>
              <a:gdLst>
                <a:gd name="connsiteX0" fmla="*/ 1625196 w 1625196"/>
                <a:gd name="connsiteY0" fmla="*/ 760809 h 1628600"/>
                <a:gd name="connsiteX1" fmla="*/ 802976 w 1625196"/>
                <a:gd name="connsiteY1" fmla="*/ 1628600 h 1628600"/>
                <a:gd name="connsiteX2" fmla="*/ 0 w 1625196"/>
                <a:gd name="connsiteY2" fmla="*/ 867792 h 1628600"/>
                <a:gd name="connsiteX3" fmla="*/ 822220 w 1625196"/>
                <a:gd name="connsiteY3" fmla="*/ 0 h 16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196" h="1628600">
                  <a:moveTo>
                    <a:pt x="1625196" y="760809"/>
                  </a:moveTo>
                  <a:lnTo>
                    <a:pt x="802976" y="1628600"/>
                  </a:lnTo>
                  <a:lnTo>
                    <a:pt x="0" y="867792"/>
                  </a:lnTo>
                  <a:lnTo>
                    <a:pt x="822220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F5C394D-8413-4111-ADB4-045E7144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74" t="21748" r="61679" b="53465"/>
            <a:stretch>
              <a:fillRect/>
            </a:stretch>
          </p:blipFill>
          <p:spPr>
            <a:xfrm rot="16200000">
              <a:off x="2580655" y="3709274"/>
              <a:ext cx="1115432" cy="1115709"/>
            </a:xfrm>
            <a:custGeom>
              <a:avLst/>
              <a:gdLst>
                <a:gd name="connsiteX0" fmla="*/ 1115432 w 1115432"/>
                <a:gd name="connsiteY0" fmla="*/ 573609 h 1115709"/>
                <a:gd name="connsiteX1" fmla="*/ 567391 w 1115432"/>
                <a:gd name="connsiteY1" fmla="*/ 1115709 h 1115709"/>
                <a:gd name="connsiteX2" fmla="*/ 0 w 1115432"/>
                <a:gd name="connsiteY2" fmla="*/ 542100 h 1115709"/>
                <a:gd name="connsiteX3" fmla="*/ 548041 w 1115432"/>
                <a:gd name="connsiteY3" fmla="*/ 0 h 111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432" h="1115709">
                  <a:moveTo>
                    <a:pt x="1115432" y="573609"/>
                  </a:moveTo>
                  <a:lnTo>
                    <a:pt x="567391" y="1115709"/>
                  </a:lnTo>
                  <a:lnTo>
                    <a:pt x="0" y="542100"/>
                  </a:lnTo>
                  <a:lnTo>
                    <a:pt x="548041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E78107B-B8AF-4B77-9BF1-35C04B5C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94" t="35488" r="47062" b="34432"/>
            <a:stretch>
              <a:fillRect/>
            </a:stretch>
          </p:blipFill>
          <p:spPr>
            <a:xfrm rot="16200000">
              <a:off x="3191881" y="2849443"/>
              <a:ext cx="1343808" cy="1353984"/>
            </a:xfrm>
            <a:custGeom>
              <a:avLst/>
              <a:gdLst>
                <a:gd name="connsiteX0" fmla="*/ 1343808 w 1343808"/>
                <a:gd name="connsiteY0" fmla="*/ 835771 h 1353984"/>
                <a:gd name="connsiteX1" fmla="*/ 807359 w 1343808"/>
                <a:gd name="connsiteY1" fmla="*/ 1353984 h 1353984"/>
                <a:gd name="connsiteX2" fmla="*/ 0 w 1343808"/>
                <a:gd name="connsiteY2" fmla="*/ 518212 h 1353984"/>
                <a:gd name="connsiteX3" fmla="*/ 536450 w 1343808"/>
                <a:gd name="connsiteY3" fmla="*/ 0 h 13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808" h="1353984">
                  <a:moveTo>
                    <a:pt x="1343808" y="835771"/>
                  </a:moveTo>
                  <a:lnTo>
                    <a:pt x="807359" y="1353984"/>
                  </a:lnTo>
                  <a:lnTo>
                    <a:pt x="0" y="518212"/>
                  </a:lnTo>
                  <a:lnTo>
                    <a:pt x="536450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C6707B6-D651-454C-8F0D-54EB267C5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92" t="22004" r="34402" b="46753"/>
            <a:stretch>
              <a:fillRect/>
            </a:stretch>
          </p:blipFill>
          <p:spPr>
            <a:xfrm rot="16200000">
              <a:off x="2584539" y="2097310"/>
              <a:ext cx="1407644" cy="1406338"/>
            </a:xfrm>
            <a:custGeom>
              <a:avLst/>
              <a:gdLst>
                <a:gd name="connsiteX0" fmla="*/ 1407644 w 1407644"/>
                <a:gd name="connsiteY0" fmla="*/ 696449 h 1406338"/>
                <a:gd name="connsiteX1" fmla="*/ 672772 w 1407644"/>
                <a:gd name="connsiteY1" fmla="*/ 1406338 h 1406338"/>
                <a:gd name="connsiteX2" fmla="*/ 0 w 1407644"/>
                <a:gd name="connsiteY2" fmla="*/ 709889 h 1406338"/>
                <a:gd name="connsiteX3" fmla="*/ 734872 w 1407644"/>
                <a:gd name="connsiteY3" fmla="*/ 0 h 140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644" h="1406338">
                  <a:moveTo>
                    <a:pt x="1407644" y="696449"/>
                  </a:moveTo>
                  <a:lnTo>
                    <a:pt x="672772" y="1406338"/>
                  </a:lnTo>
                  <a:lnTo>
                    <a:pt x="0" y="709889"/>
                  </a:lnTo>
                  <a:lnTo>
                    <a:pt x="734872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65C0B55-C0A7-4039-9365-326ACBF8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8" t="61704" r="39174" b="4342"/>
            <a:stretch>
              <a:fillRect/>
            </a:stretch>
          </p:blipFill>
          <p:spPr>
            <a:xfrm rot="16200000">
              <a:off x="4362687" y="2355175"/>
              <a:ext cx="1526860" cy="1528361"/>
            </a:xfrm>
            <a:custGeom>
              <a:avLst/>
              <a:gdLst>
                <a:gd name="connsiteX0" fmla="*/ 1526860 w 1526860"/>
                <a:gd name="connsiteY0" fmla="*/ 798128 h 1528361"/>
                <a:gd name="connsiteX1" fmla="*/ 765893 w 1526860"/>
                <a:gd name="connsiteY1" fmla="*/ 1528361 h 1528361"/>
                <a:gd name="connsiteX2" fmla="*/ 0 w 1526860"/>
                <a:gd name="connsiteY2" fmla="*/ 730233 h 1528361"/>
                <a:gd name="connsiteX3" fmla="*/ 760967 w 1526860"/>
                <a:gd name="connsiteY3" fmla="*/ 0 h 152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860" h="1528361">
                  <a:moveTo>
                    <a:pt x="1526860" y="798128"/>
                  </a:moveTo>
                  <a:lnTo>
                    <a:pt x="765893" y="1528361"/>
                  </a:lnTo>
                  <a:lnTo>
                    <a:pt x="0" y="730233"/>
                  </a:lnTo>
                  <a:lnTo>
                    <a:pt x="7609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9122141-814A-48BC-BA10-B4B7F1DD6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9" t="42994" r="23937" b="21127"/>
            <a:stretch>
              <a:fillRect/>
            </a:stretch>
          </p:blipFill>
          <p:spPr>
            <a:xfrm rot="16200000">
              <a:off x="3524657" y="1465195"/>
              <a:ext cx="1614997" cy="1614997"/>
            </a:xfrm>
            <a:custGeom>
              <a:avLst/>
              <a:gdLst>
                <a:gd name="connsiteX0" fmla="*/ 1614997 w 1614997"/>
                <a:gd name="connsiteY0" fmla="*/ 821462 h 1614997"/>
                <a:gd name="connsiteX1" fmla="*/ 793535 w 1614997"/>
                <a:gd name="connsiteY1" fmla="*/ 1614997 h 1614997"/>
                <a:gd name="connsiteX2" fmla="*/ 0 w 1614997"/>
                <a:gd name="connsiteY2" fmla="*/ 793536 h 1614997"/>
                <a:gd name="connsiteX3" fmla="*/ 821461 w 1614997"/>
                <a:gd name="connsiteY3" fmla="*/ 0 h 161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997" h="1614997">
                  <a:moveTo>
                    <a:pt x="1614997" y="821462"/>
                  </a:moveTo>
                  <a:lnTo>
                    <a:pt x="793535" y="1614997"/>
                  </a:lnTo>
                  <a:lnTo>
                    <a:pt x="0" y="793536"/>
                  </a:lnTo>
                  <a:lnTo>
                    <a:pt x="821461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3B3EF6E-B289-478D-9A5E-3F8B5F605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56" t="13841" r="1721" b="39052"/>
            <a:stretch>
              <a:fillRect/>
            </a:stretch>
          </p:blipFill>
          <p:spPr>
            <a:xfrm rot="16200000">
              <a:off x="2199499" y="124751"/>
              <a:ext cx="2136362" cy="2120437"/>
            </a:xfrm>
            <a:custGeom>
              <a:avLst/>
              <a:gdLst>
                <a:gd name="connsiteX0" fmla="*/ 2136362 w 2136362"/>
                <a:gd name="connsiteY0" fmla="*/ 848392 h 2120437"/>
                <a:gd name="connsiteX1" fmla="*/ 819550 w 2136362"/>
                <a:gd name="connsiteY1" fmla="*/ 2120437 h 2120437"/>
                <a:gd name="connsiteX2" fmla="*/ 0 w 2136362"/>
                <a:gd name="connsiteY2" fmla="*/ 1272046 h 2120437"/>
                <a:gd name="connsiteX3" fmla="*/ 1316812 w 2136362"/>
                <a:gd name="connsiteY3" fmla="*/ 0 h 212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6362" h="2120437">
                  <a:moveTo>
                    <a:pt x="2136362" y="848392"/>
                  </a:moveTo>
                  <a:lnTo>
                    <a:pt x="819550" y="2120437"/>
                  </a:lnTo>
                  <a:lnTo>
                    <a:pt x="0" y="1272046"/>
                  </a:lnTo>
                  <a:lnTo>
                    <a:pt x="1316812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40FD1FE-CD70-4298-87AB-D4D0B145C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1" t="4388" r="46503" b="62482"/>
            <a:stretch>
              <a:fillRect/>
            </a:stretch>
          </p:blipFill>
          <p:spPr>
            <a:xfrm rot="16200000">
              <a:off x="1786883" y="2791651"/>
              <a:ext cx="1491265" cy="1491265"/>
            </a:xfrm>
            <a:custGeom>
              <a:avLst/>
              <a:gdLst>
                <a:gd name="connsiteX0" fmla="*/ 1491265 w 1491265"/>
                <a:gd name="connsiteY0" fmla="*/ 731900 h 1491265"/>
                <a:gd name="connsiteX1" fmla="*/ 759365 w 1491265"/>
                <a:gd name="connsiteY1" fmla="*/ 1491265 h 1491265"/>
                <a:gd name="connsiteX2" fmla="*/ 0 w 1491265"/>
                <a:gd name="connsiteY2" fmla="*/ 759365 h 1491265"/>
                <a:gd name="connsiteX3" fmla="*/ 731900 w 1491265"/>
                <a:gd name="connsiteY3" fmla="*/ 0 h 149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1265" h="1491265">
                  <a:moveTo>
                    <a:pt x="1491265" y="731900"/>
                  </a:moveTo>
                  <a:lnTo>
                    <a:pt x="759365" y="1491265"/>
                  </a:lnTo>
                  <a:lnTo>
                    <a:pt x="0" y="759365"/>
                  </a:lnTo>
                  <a:lnTo>
                    <a:pt x="731900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6094D80-F406-4228-841B-0ED83F366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41" r="55851" b="92383"/>
            <a:stretch>
              <a:fillRect/>
            </a:stretch>
          </p:blipFill>
          <p:spPr>
            <a:xfrm rot="16200000">
              <a:off x="1410030" y="3554744"/>
              <a:ext cx="686099" cy="342845"/>
            </a:xfrm>
            <a:custGeom>
              <a:avLst/>
              <a:gdLst>
                <a:gd name="connsiteX0" fmla="*/ 686099 w 686099"/>
                <a:gd name="connsiteY0" fmla="*/ 0 h 342845"/>
                <a:gd name="connsiteX1" fmla="*/ 331189 w 686099"/>
                <a:gd name="connsiteY1" fmla="*/ 342845 h 342845"/>
                <a:gd name="connsiteX2" fmla="*/ 0 w 686099"/>
                <a:gd name="connsiteY2" fmla="*/ 0 h 3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6099" h="342845">
                  <a:moveTo>
                    <a:pt x="686099" y="0"/>
                  </a:moveTo>
                  <a:lnTo>
                    <a:pt x="331189" y="34284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96D0B49-9094-4525-910B-4E9CA0E89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98" r="25619" b="63433"/>
            <a:stretch>
              <a:fillRect/>
            </a:stretch>
          </p:blipFill>
          <p:spPr>
            <a:xfrm rot="16200000">
              <a:off x="1435585" y="1704525"/>
              <a:ext cx="1953559" cy="1645994"/>
            </a:xfrm>
            <a:custGeom>
              <a:avLst/>
              <a:gdLst>
                <a:gd name="connsiteX0" fmla="*/ 1953559 w 1953559"/>
                <a:gd name="connsiteY0" fmla="*/ 1146671 h 1645994"/>
                <a:gd name="connsiteX1" fmla="*/ 1436663 w 1953559"/>
                <a:gd name="connsiteY1" fmla="*/ 1645994 h 1645994"/>
                <a:gd name="connsiteX2" fmla="*/ 0 w 1953559"/>
                <a:gd name="connsiteY2" fmla="*/ 158772 h 1645994"/>
                <a:gd name="connsiteX3" fmla="*/ 164360 w 1953559"/>
                <a:gd name="connsiteY3" fmla="*/ 0 h 1645994"/>
                <a:gd name="connsiteX4" fmla="*/ 845869 w 1953559"/>
                <a:gd name="connsiteY4" fmla="*/ 0 h 16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3559" h="1645994">
                  <a:moveTo>
                    <a:pt x="1953559" y="1146671"/>
                  </a:moveTo>
                  <a:lnTo>
                    <a:pt x="1436663" y="1645994"/>
                  </a:lnTo>
                  <a:lnTo>
                    <a:pt x="0" y="158772"/>
                  </a:lnTo>
                  <a:lnTo>
                    <a:pt x="164360" y="0"/>
                  </a:lnTo>
                  <a:lnTo>
                    <a:pt x="845869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F24C2E0-8B71-42BE-8E7D-77817684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81" r="34271" b="94226"/>
            <a:stretch>
              <a:fillRect/>
            </a:stretch>
          </p:blipFill>
          <p:spPr>
            <a:xfrm rot="16200000">
              <a:off x="1456289" y="2191177"/>
              <a:ext cx="520077" cy="259883"/>
            </a:xfrm>
            <a:custGeom>
              <a:avLst/>
              <a:gdLst>
                <a:gd name="connsiteX0" fmla="*/ 520077 w 520077"/>
                <a:gd name="connsiteY0" fmla="*/ 0 h 259883"/>
                <a:gd name="connsiteX1" fmla="*/ 251048 w 520077"/>
                <a:gd name="connsiteY1" fmla="*/ 259883 h 259883"/>
                <a:gd name="connsiteX2" fmla="*/ 0 w 520077"/>
                <a:gd name="connsiteY2" fmla="*/ 0 h 25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077" h="259883">
                  <a:moveTo>
                    <a:pt x="520077" y="0"/>
                  </a:moveTo>
                  <a:lnTo>
                    <a:pt x="251048" y="25988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02DE661-1F00-4814-8ADE-2CC8E921E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75" r="11871" b="75392"/>
            <a:stretch>
              <a:fillRect/>
            </a:stretch>
          </p:blipFill>
          <p:spPr>
            <a:xfrm rot="16200000">
              <a:off x="1341069" y="953434"/>
              <a:ext cx="1614997" cy="1107679"/>
            </a:xfrm>
            <a:custGeom>
              <a:avLst/>
              <a:gdLst>
                <a:gd name="connsiteX0" fmla="*/ 1614997 w 1614997"/>
                <a:gd name="connsiteY0" fmla="*/ 314144 h 1107679"/>
                <a:gd name="connsiteX1" fmla="*/ 793535 w 1614997"/>
                <a:gd name="connsiteY1" fmla="*/ 1107679 h 1107679"/>
                <a:gd name="connsiteX2" fmla="*/ 0 w 1614997"/>
                <a:gd name="connsiteY2" fmla="*/ 286217 h 1107679"/>
                <a:gd name="connsiteX3" fmla="*/ 296290 w 1614997"/>
                <a:gd name="connsiteY3" fmla="*/ 0 h 1107679"/>
                <a:gd name="connsiteX4" fmla="*/ 1311533 w 1614997"/>
                <a:gd name="connsiteY4" fmla="*/ 0 h 110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997" h="1107679">
                  <a:moveTo>
                    <a:pt x="1614997" y="314144"/>
                  </a:moveTo>
                  <a:lnTo>
                    <a:pt x="793535" y="1107679"/>
                  </a:lnTo>
                  <a:lnTo>
                    <a:pt x="0" y="286217"/>
                  </a:lnTo>
                  <a:lnTo>
                    <a:pt x="296290" y="0"/>
                  </a:lnTo>
                  <a:lnTo>
                    <a:pt x="1311533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748F783-3234-4AAF-8374-3F10B7AD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69" b="68082"/>
            <a:stretch>
              <a:fillRect/>
            </a:stretch>
          </p:blipFill>
          <p:spPr>
            <a:xfrm rot="16200000">
              <a:off x="1855086" y="-260359"/>
              <a:ext cx="916008" cy="1436726"/>
            </a:xfrm>
            <a:custGeom>
              <a:avLst/>
              <a:gdLst>
                <a:gd name="connsiteX0" fmla="*/ 916008 w 916008"/>
                <a:gd name="connsiteY0" fmla="*/ 0 h 1436726"/>
                <a:gd name="connsiteX1" fmla="*/ 916008 w 916008"/>
                <a:gd name="connsiteY1" fmla="*/ 1371013 h 1436726"/>
                <a:gd name="connsiteX2" fmla="*/ 847982 w 916008"/>
                <a:gd name="connsiteY2" fmla="*/ 1436726 h 1436726"/>
                <a:gd name="connsiteX3" fmla="*/ 0 w 916008"/>
                <a:gd name="connsiteY3" fmla="*/ 558901 h 1436726"/>
                <a:gd name="connsiteX4" fmla="*/ 578570 w 916008"/>
                <a:gd name="connsiteY4" fmla="*/ 0 h 143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008" h="1436726">
                  <a:moveTo>
                    <a:pt x="916008" y="0"/>
                  </a:moveTo>
                  <a:lnTo>
                    <a:pt x="916008" y="1371013"/>
                  </a:lnTo>
                  <a:lnTo>
                    <a:pt x="847982" y="1436726"/>
                  </a:lnTo>
                  <a:lnTo>
                    <a:pt x="0" y="558901"/>
                  </a:lnTo>
                  <a:lnTo>
                    <a:pt x="578570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E943107-5DAD-4004-BEF6-AB4827946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86" r="6197" b="93780"/>
            <a:stretch>
              <a:fillRect/>
            </a:stretch>
          </p:blipFill>
          <p:spPr>
            <a:xfrm rot="16200000">
              <a:off x="1468395" y="521764"/>
              <a:ext cx="560329" cy="279997"/>
            </a:xfrm>
            <a:custGeom>
              <a:avLst/>
              <a:gdLst>
                <a:gd name="connsiteX0" fmla="*/ 560329 w 560329"/>
                <a:gd name="connsiteY0" fmla="*/ 0 h 279997"/>
                <a:gd name="connsiteX1" fmla="*/ 270478 w 560329"/>
                <a:gd name="connsiteY1" fmla="*/ 279997 h 279997"/>
                <a:gd name="connsiteX2" fmla="*/ 0 w 560329"/>
                <a:gd name="connsiteY2" fmla="*/ 0 h 27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0329" h="279997">
                  <a:moveTo>
                    <a:pt x="560329" y="0"/>
                  </a:moveTo>
                  <a:lnTo>
                    <a:pt x="270478" y="279997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25089BD-3314-48CA-B667-49B308A7A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24" r="62485" b="75458"/>
            <a:stretch>
              <a:fillRect/>
            </a:stretch>
          </p:blipFill>
          <p:spPr>
            <a:xfrm rot="16200000">
              <a:off x="1408459" y="3975194"/>
              <a:ext cx="1490923" cy="1104706"/>
            </a:xfrm>
            <a:custGeom>
              <a:avLst/>
              <a:gdLst>
                <a:gd name="connsiteX0" fmla="*/ 1490923 w 1490923"/>
                <a:gd name="connsiteY0" fmla="*/ 338208 h 1104706"/>
                <a:gd name="connsiteX1" fmla="*/ 766497 w 1490923"/>
                <a:gd name="connsiteY1" fmla="*/ 1104706 h 1104706"/>
                <a:gd name="connsiteX2" fmla="*/ 0 w 1490923"/>
                <a:gd name="connsiteY2" fmla="*/ 380281 h 1104706"/>
                <a:gd name="connsiteX3" fmla="*/ 359407 w 1490923"/>
                <a:gd name="connsiteY3" fmla="*/ 0 h 1104706"/>
                <a:gd name="connsiteX4" fmla="*/ 1133073 w 1490923"/>
                <a:gd name="connsiteY4" fmla="*/ 0 h 110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0923" h="1104706">
                  <a:moveTo>
                    <a:pt x="1490923" y="338208"/>
                  </a:moveTo>
                  <a:lnTo>
                    <a:pt x="766497" y="1104706"/>
                  </a:lnTo>
                  <a:lnTo>
                    <a:pt x="0" y="380281"/>
                  </a:lnTo>
                  <a:lnTo>
                    <a:pt x="359407" y="0"/>
                  </a:lnTo>
                  <a:lnTo>
                    <a:pt x="1133073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72D0F8D-D9BC-4121-B10F-3A3759A9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553" b="86962"/>
            <a:stretch>
              <a:fillRect/>
            </a:stretch>
          </p:blipFill>
          <p:spPr>
            <a:xfrm rot="16200000">
              <a:off x="1350478" y="5195998"/>
              <a:ext cx="1049251" cy="586892"/>
            </a:xfrm>
            <a:custGeom>
              <a:avLst/>
              <a:gdLst>
                <a:gd name="connsiteX0" fmla="*/ 1049251 w 1049251"/>
                <a:gd name="connsiteY0" fmla="*/ 0 h 586892"/>
                <a:gd name="connsiteX1" fmla="*/ 494573 w 1049251"/>
                <a:gd name="connsiteY1" fmla="*/ 586892 h 586892"/>
                <a:gd name="connsiteX2" fmla="*/ 0 w 1049251"/>
                <a:gd name="connsiteY2" fmla="*/ 119466 h 586892"/>
                <a:gd name="connsiteX3" fmla="*/ 0 w 1049251"/>
                <a:gd name="connsiteY3" fmla="*/ 0 h 58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251" h="586892">
                  <a:moveTo>
                    <a:pt x="1049251" y="0"/>
                  </a:moveTo>
                  <a:lnTo>
                    <a:pt x="494573" y="586892"/>
                  </a:lnTo>
                  <a:lnTo>
                    <a:pt x="0" y="119466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E7030C3-8B85-4CC1-A66B-DD6D5105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0" r="92247" b="75629"/>
            <a:stretch>
              <a:fillRect/>
            </a:stretch>
          </p:blipFill>
          <p:spPr>
            <a:xfrm rot="16200000">
              <a:off x="1992005" y="5330082"/>
              <a:ext cx="466298" cy="933152"/>
            </a:xfrm>
            <a:custGeom>
              <a:avLst/>
              <a:gdLst>
                <a:gd name="connsiteX0" fmla="*/ 466298 w 466298"/>
                <a:gd name="connsiteY0" fmla="*/ 482707 h 933152"/>
                <a:gd name="connsiteX1" fmla="*/ 0 w 466298"/>
                <a:gd name="connsiteY1" fmla="*/ 933152 h 933152"/>
                <a:gd name="connsiteX2" fmla="*/ 0 w 466298"/>
                <a:gd name="connsiteY2" fmla="*/ 0 h 93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298" h="933152">
                  <a:moveTo>
                    <a:pt x="466298" y="482707"/>
                  </a:moveTo>
                  <a:lnTo>
                    <a:pt x="0" y="93315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1AAE151-80AA-4FBC-B87B-3DF4D5414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33" r="75283" b="45974"/>
            <a:stretch>
              <a:fillRect/>
            </a:stretch>
          </p:blipFill>
          <p:spPr>
            <a:xfrm rot="16200000">
              <a:off x="2288193" y="4276198"/>
              <a:ext cx="1486522" cy="1989221"/>
            </a:xfrm>
            <a:custGeom>
              <a:avLst/>
              <a:gdLst>
                <a:gd name="connsiteX0" fmla="*/ 1486522 w 1486522"/>
                <a:gd name="connsiteY0" fmla="*/ 731900 h 1989221"/>
                <a:gd name="connsiteX1" fmla="*/ 274676 w 1486522"/>
                <a:gd name="connsiteY1" fmla="*/ 1989221 h 1989221"/>
                <a:gd name="connsiteX2" fmla="*/ 0 w 1486522"/>
                <a:gd name="connsiteY2" fmla="*/ 1724479 h 1989221"/>
                <a:gd name="connsiteX3" fmla="*/ 0 w 1486522"/>
                <a:gd name="connsiteY3" fmla="*/ 754444 h 1989221"/>
                <a:gd name="connsiteX4" fmla="*/ 727158 w 1486522"/>
                <a:gd name="connsiteY4" fmla="*/ 0 h 198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522" h="1989221">
                  <a:moveTo>
                    <a:pt x="1486522" y="731900"/>
                  </a:moveTo>
                  <a:lnTo>
                    <a:pt x="274676" y="1989221"/>
                  </a:lnTo>
                  <a:lnTo>
                    <a:pt x="0" y="1724479"/>
                  </a:lnTo>
                  <a:lnTo>
                    <a:pt x="0" y="754444"/>
                  </a:lnTo>
                  <a:lnTo>
                    <a:pt x="72715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556B27-CCFD-4C33-9237-F674B8296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395" r="91250" b="27202"/>
            <a:stretch>
              <a:fillRect/>
            </a:stretch>
          </p:blipFill>
          <p:spPr>
            <a:xfrm rot="16200000">
              <a:off x="4073383" y="5224227"/>
              <a:ext cx="526253" cy="1053433"/>
            </a:xfrm>
            <a:custGeom>
              <a:avLst/>
              <a:gdLst>
                <a:gd name="connsiteX0" fmla="*/ 526253 w 526253"/>
                <a:gd name="connsiteY0" fmla="*/ 504636 h 1053433"/>
                <a:gd name="connsiteX1" fmla="*/ 0 w 526253"/>
                <a:gd name="connsiteY1" fmla="*/ 1053433 h 1053433"/>
                <a:gd name="connsiteX2" fmla="*/ 0 w 526253"/>
                <a:gd name="connsiteY2" fmla="*/ 0 h 10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253" h="1053433">
                  <a:moveTo>
                    <a:pt x="526253" y="504636"/>
                  </a:moveTo>
                  <a:lnTo>
                    <a:pt x="0" y="105343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A64F642-FA9E-49DB-88A5-15F8EA9A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34" r="82292" b="9727"/>
            <a:stretch>
              <a:fillRect/>
            </a:stretch>
          </p:blipFill>
          <p:spPr>
            <a:xfrm rot="16200000">
              <a:off x="4478848" y="4846772"/>
              <a:ext cx="1064985" cy="1293613"/>
            </a:xfrm>
            <a:custGeom>
              <a:avLst/>
              <a:gdLst>
                <a:gd name="connsiteX0" fmla="*/ 1064985 w 1064985"/>
                <a:gd name="connsiteY0" fmla="*/ 450457 h 1293613"/>
                <a:gd name="connsiteX1" fmla="*/ 256463 w 1064985"/>
                <a:gd name="connsiteY1" fmla="*/ 1293613 h 1293613"/>
                <a:gd name="connsiteX2" fmla="*/ 0 w 1064985"/>
                <a:gd name="connsiteY2" fmla="*/ 1047685 h 1293613"/>
                <a:gd name="connsiteX3" fmla="*/ 0 w 1064985"/>
                <a:gd name="connsiteY3" fmla="*/ 620731 h 1293613"/>
                <a:gd name="connsiteX4" fmla="*/ 595232 w 1064985"/>
                <a:gd name="connsiteY4" fmla="*/ 0 h 129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4985" h="1293613">
                  <a:moveTo>
                    <a:pt x="1064985" y="450457"/>
                  </a:moveTo>
                  <a:lnTo>
                    <a:pt x="256463" y="1293613"/>
                  </a:lnTo>
                  <a:lnTo>
                    <a:pt x="0" y="1047685"/>
                  </a:lnTo>
                  <a:lnTo>
                    <a:pt x="0" y="620731"/>
                  </a:lnTo>
                  <a:lnTo>
                    <a:pt x="59523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9E66111-4BA8-4520-8DCA-E0EEF78CF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720" r="91220"/>
            <a:stretch>
              <a:fillRect/>
            </a:stretch>
          </p:blipFill>
          <p:spPr>
            <a:xfrm rot="16200000">
              <a:off x="5497513" y="5450116"/>
              <a:ext cx="528044" cy="597787"/>
            </a:xfrm>
            <a:custGeom>
              <a:avLst/>
              <a:gdLst>
                <a:gd name="connsiteX0" fmla="*/ 528044 w 528044"/>
                <a:gd name="connsiteY0" fmla="*/ 506354 h 597787"/>
                <a:gd name="connsiteX1" fmla="*/ 440367 w 528044"/>
                <a:gd name="connsiteY1" fmla="*/ 597787 h 597787"/>
                <a:gd name="connsiteX2" fmla="*/ 0 w 528044"/>
                <a:gd name="connsiteY2" fmla="*/ 597787 h 597787"/>
                <a:gd name="connsiteX3" fmla="*/ 0 w 528044"/>
                <a:gd name="connsiteY3" fmla="*/ 0 h 59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044" h="597787">
                  <a:moveTo>
                    <a:pt x="528044" y="506354"/>
                  </a:moveTo>
                  <a:lnTo>
                    <a:pt x="440367" y="597787"/>
                  </a:lnTo>
                  <a:lnTo>
                    <a:pt x="0" y="597787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B083308-40BB-41F9-A9BB-E43E067DA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" t="52776" r="56631"/>
            <a:stretch>
              <a:fillRect/>
            </a:stretch>
          </p:blipFill>
          <p:spPr>
            <a:xfrm rot="16200000">
              <a:off x="3884334" y="3490603"/>
              <a:ext cx="2286995" cy="2125675"/>
            </a:xfrm>
            <a:custGeom>
              <a:avLst/>
              <a:gdLst>
                <a:gd name="connsiteX0" fmla="*/ 2286995 w 2286995"/>
                <a:gd name="connsiteY0" fmla="*/ 601457 h 2125675"/>
                <a:gd name="connsiteX1" fmla="*/ 798200 w 2286995"/>
                <a:gd name="connsiteY1" fmla="*/ 2125675 h 2125675"/>
                <a:gd name="connsiteX2" fmla="*/ 424552 w 2286995"/>
                <a:gd name="connsiteY2" fmla="*/ 2125675 h 2125675"/>
                <a:gd name="connsiteX3" fmla="*/ 0 w 2286995"/>
                <a:gd name="connsiteY3" fmla="*/ 1710990 h 2125675"/>
                <a:gd name="connsiteX4" fmla="*/ 1671227 w 2286995"/>
                <a:gd name="connsiteY4" fmla="*/ 0 h 212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995" h="2125675">
                  <a:moveTo>
                    <a:pt x="2286995" y="601457"/>
                  </a:moveTo>
                  <a:lnTo>
                    <a:pt x="798200" y="2125675"/>
                  </a:lnTo>
                  <a:lnTo>
                    <a:pt x="424552" y="2125675"/>
                  </a:lnTo>
                  <a:lnTo>
                    <a:pt x="0" y="1710990"/>
                  </a:lnTo>
                  <a:lnTo>
                    <a:pt x="1671227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632CDB1-B5FC-49A2-9C25-F8CF51380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3" t="78731" r="51495"/>
            <a:stretch>
              <a:fillRect/>
            </a:stretch>
          </p:blipFill>
          <p:spPr>
            <a:xfrm rot="16200000">
              <a:off x="4855201" y="3401783"/>
              <a:ext cx="1537886" cy="957391"/>
            </a:xfrm>
            <a:custGeom>
              <a:avLst/>
              <a:gdLst>
                <a:gd name="connsiteX0" fmla="*/ 1537886 w 1537886"/>
                <a:gd name="connsiteY0" fmla="*/ 798327 h 957391"/>
                <a:gd name="connsiteX1" fmla="*/ 1376462 w 1537886"/>
                <a:gd name="connsiteY1" fmla="*/ 957391 h 957391"/>
                <a:gd name="connsiteX2" fmla="*/ 213970 w 1537886"/>
                <a:gd name="connsiteY2" fmla="*/ 957391 h 957391"/>
                <a:gd name="connsiteX3" fmla="*/ 0 w 1537886"/>
                <a:gd name="connsiteY3" fmla="*/ 740248 h 957391"/>
                <a:gd name="connsiteX4" fmla="*/ 751230 w 1537886"/>
                <a:gd name="connsiteY4" fmla="*/ 0 h 95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886" h="957391">
                  <a:moveTo>
                    <a:pt x="1537886" y="798327"/>
                  </a:moveTo>
                  <a:lnTo>
                    <a:pt x="1376462" y="957391"/>
                  </a:lnTo>
                  <a:lnTo>
                    <a:pt x="213970" y="957391"/>
                  </a:lnTo>
                  <a:lnTo>
                    <a:pt x="0" y="740248"/>
                  </a:lnTo>
                  <a:lnTo>
                    <a:pt x="751230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83DC2B1-B5B9-4119-BAB4-7E07BC78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25" t="89725" r="37884"/>
            <a:stretch>
              <a:fillRect/>
            </a:stretch>
          </p:blipFill>
          <p:spPr>
            <a:xfrm rot="16200000">
              <a:off x="5396583" y="2508887"/>
              <a:ext cx="925592" cy="462519"/>
            </a:xfrm>
            <a:custGeom>
              <a:avLst/>
              <a:gdLst>
                <a:gd name="connsiteX0" fmla="*/ 925592 w 925592"/>
                <a:gd name="connsiteY0" fmla="*/ 462519 h 462519"/>
                <a:gd name="connsiteX1" fmla="*/ 0 w 925592"/>
                <a:gd name="connsiteY1" fmla="*/ 462519 h 462519"/>
                <a:gd name="connsiteX2" fmla="*/ 478796 w 925592"/>
                <a:gd name="connsiteY2" fmla="*/ 0 h 46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592" h="462519">
                  <a:moveTo>
                    <a:pt x="925592" y="462519"/>
                  </a:moveTo>
                  <a:lnTo>
                    <a:pt x="0" y="462519"/>
                  </a:lnTo>
                  <a:lnTo>
                    <a:pt x="478796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5C32E15E-1732-48D8-988E-1A8D58D15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9" t="71608" r="17723"/>
            <a:stretch>
              <a:fillRect/>
            </a:stretch>
          </p:blipFill>
          <p:spPr>
            <a:xfrm rot="16200000">
              <a:off x="4621269" y="1243829"/>
              <a:ext cx="1645318" cy="1278001"/>
            </a:xfrm>
            <a:custGeom>
              <a:avLst/>
              <a:gdLst>
                <a:gd name="connsiteX0" fmla="*/ 1645318 w 1645318"/>
                <a:gd name="connsiteY0" fmla="*/ 852850 h 1278001"/>
                <a:gd name="connsiteX1" fmla="*/ 1205204 w 1645318"/>
                <a:gd name="connsiteY1" fmla="*/ 1278001 h 1278001"/>
                <a:gd name="connsiteX2" fmla="*/ 467996 w 1645318"/>
                <a:gd name="connsiteY2" fmla="*/ 1278001 h 1278001"/>
                <a:gd name="connsiteX3" fmla="*/ 0 w 1645318"/>
                <a:gd name="connsiteY3" fmla="*/ 793536 h 1278001"/>
                <a:gd name="connsiteX4" fmla="*/ 821462 w 1645318"/>
                <a:gd name="connsiteY4" fmla="*/ 0 h 127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318" h="1278001">
                  <a:moveTo>
                    <a:pt x="1645318" y="852850"/>
                  </a:moveTo>
                  <a:lnTo>
                    <a:pt x="1205204" y="1278001"/>
                  </a:lnTo>
                  <a:lnTo>
                    <a:pt x="467996" y="1278001"/>
                  </a:lnTo>
                  <a:lnTo>
                    <a:pt x="0" y="793536"/>
                  </a:lnTo>
                  <a:lnTo>
                    <a:pt x="82146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FE8B78F-8AE5-4954-971D-BABD2939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91" t="69107"/>
            <a:stretch>
              <a:fillRect/>
            </a:stretch>
          </p:blipFill>
          <p:spPr>
            <a:xfrm rot="16200000">
              <a:off x="4730539" y="-15575"/>
              <a:ext cx="1329621" cy="1390579"/>
            </a:xfrm>
            <a:custGeom>
              <a:avLst/>
              <a:gdLst>
                <a:gd name="connsiteX0" fmla="*/ 1329621 w 1329621"/>
                <a:gd name="connsiteY0" fmla="*/ 0 h 1390579"/>
                <a:gd name="connsiteX1" fmla="*/ 1329621 w 1329621"/>
                <a:gd name="connsiteY1" fmla="*/ 1390579 h 1390579"/>
                <a:gd name="connsiteX2" fmla="*/ 102552 w 1329621"/>
                <a:gd name="connsiteY2" fmla="*/ 1390579 h 1390579"/>
                <a:gd name="connsiteX3" fmla="*/ 0 w 1329621"/>
                <a:gd name="connsiteY3" fmla="*/ 1284419 h 139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9621" h="1390579">
                  <a:moveTo>
                    <a:pt x="1329621" y="0"/>
                  </a:moveTo>
                  <a:lnTo>
                    <a:pt x="1329621" y="1390579"/>
                  </a:lnTo>
                  <a:lnTo>
                    <a:pt x="102552" y="1390579"/>
                  </a:lnTo>
                  <a:lnTo>
                    <a:pt x="0" y="1284419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6AA22C0-EEAD-49C6-AC14-34904818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20" t="31111" b="10443"/>
            <a:stretch>
              <a:fillRect/>
            </a:stretch>
          </p:blipFill>
          <p:spPr>
            <a:xfrm rot="16200000">
              <a:off x="3382597" y="-398265"/>
              <a:ext cx="1845145" cy="2630809"/>
            </a:xfrm>
            <a:custGeom>
              <a:avLst/>
              <a:gdLst>
                <a:gd name="connsiteX0" fmla="*/ 1845145 w 1845145"/>
                <a:gd name="connsiteY0" fmla="*/ 0 h 2630809"/>
                <a:gd name="connsiteX1" fmla="*/ 1845145 w 1845145"/>
                <a:gd name="connsiteY1" fmla="*/ 1640080 h 2630809"/>
                <a:gd name="connsiteX2" fmla="*/ 819550 w 1845145"/>
                <a:gd name="connsiteY2" fmla="*/ 2630809 h 2630809"/>
                <a:gd name="connsiteX3" fmla="*/ 0 w 1845145"/>
                <a:gd name="connsiteY3" fmla="*/ 1782418 h 263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5145" h="2630809">
                  <a:moveTo>
                    <a:pt x="1845145" y="0"/>
                  </a:moveTo>
                  <a:lnTo>
                    <a:pt x="1845145" y="1640080"/>
                  </a:lnTo>
                  <a:lnTo>
                    <a:pt x="819550" y="2630809"/>
                  </a:lnTo>
                  <a:lnTo>
                    <a:pt x="0" y="178241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2046926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E403F1-8885-4919-8F23-D9EA48F63DDA}"/>
              </a:ext>
            </a:extLst>
          </p:cNvPr>
          <p:cNvSpPr/>
          <p:nvPr/>
        </p:nvSpPr>
        <p:spPr>
          <a:xfrm rot="2700000">
            <a:off x="5954334" y="1327046"/>
            <a:ext cx="302670" cy="302670"/>
          </a:xfrm>
          <a:custGeom>
            <a:avLst/>
            <a:gdLst>
              <a:gd name="connsiteX0" fmla="*/ 0 w 302670"/>
              <a:gd name="connsiteY0" fmla="*/ 0 h 302670"/>
              <a:gd name="connsiteX1" fmla="*/ 302670 w 302670"/>
              <a:gd name="connsiteY1" fmla="*/ 0 h 302670"/>
              <a:gd name="connsiteX2" fmla="*/ 0 w 302670"/>
              <a:gd name="connsiteY2" fmla="*/ 302670 h 302670"/>
              <a:gd name="connsiteX3" fmla="*/ 0 w 302670"/>
              <a:gd name="connsiteY3" fmla="*/ 0 h 30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670" h="302670">
                <a:moveTo>
                  <a:pt x="0" y="0"/>
                </a:moveTo>
                <a:lnTo>
                  <a:pt x="302670" y="0"/>
                </a:lnTo>
                <a:lnTo>
                  <a:pt x="0" y="3026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48D863-5CF9-4664-9F24-91CBE529C0BF}"/>
              </a:ext>
            </a:extLst>
          </p:cNvPr>
          <p:cNvSpPr/>
          <p:nvPr/>
        </p:nvSpPr>
        <p:spPr>
          <a:xfrm rot="2700000">
            <a:off x="7487481" y="2860425"/>
            <a:ext cx="303000" cy="302999"/>
          </a:xfrm>
          <a:custGeom>
            <a:avLst/>
            <a:gdLst>
              <a:gd name="connsiteX0" fmla="*/ 0 w 303000"/>
              <a:gd name="connsiteY0" fmla="*/ 0 h 302999"/>
              <a:gd name="connsiteX1" fmla="*/ 303000 w 303000"/>
              <a:gd name="connsiteY1" fmla="*/ 0 h 302999"/>
              <a:gd name="connsiteX2" fmla="*/ 303000 w 303000"/>
              <a:gd name="connsiteY2" fmla="*/ 302999 h 302999"/>
              <a:gd name="connsiteX3" fmla="*/ 0 w 303000"/>
              <a:gd name="connsiteY3" fmla="*/ 0 h 30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000" h="302999">
                <a:moveTo>
                  <a:pt x="0" y="0"/>
                </a:moveTo>
                <a:lnTo>
                  <a:pt x="303000" y="0"/>
                </a:lnTo>
                <a:lnTo>
                  <a:pt x="303000" y="3029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974EAF-7CF0-4968-95D4-677AC572DAA2}"/>
              </a:ext>
            </a:extLst>
          </p:cNvPr>
          <p:cNvSpPr/>
          <p:nvPr/>
        </p:nvSpPr>
        <p:spPr>
          <a:xfrm rot="2700000">
            <a:off x="4420280" y="2861002"/>
            <a:ext cx="303000" cy="302999"/>
          </a:xfrm>
          <a:custGeom>
            <a:avLst/>
            <a:gdLst>
              <a:gd name="connsiteX0" fmla="*/ 0 w 303000"/>
              <a:gd name="connsiteY0" fmla="*/ 0 h 302999"/>
              <a:gd name="connsiteX1" fmla="*/ 303000 w 303000"/>
              <a:gd name="connsiteY1" fmla="*/ 302999 h 302999"/>
              <a:gd name="connsiteX2" fmla="*/ 0 w 303000"/>
              <a:gd name="connsiteY2" fmla="*/ 302999 h 302999"/>
              <a:gd name="connsiteX3" fmla="*/ 0 w 303000"/>
              <a:gd name="connsiteY3" fmla="*/ 0 h 30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000" h="302999">
                <a:moveTo>
                  <a:pt x="0" y="0"/>
                </a:moveTo>
                <a:lnTo>
                  <a:pt x="303000" y="302999"/>
                </a:lnTo>
                <a:lnTo>
                  <a:pt x="0" y="3029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2C39675-7A67-4C59-BE22-106458620F98}"/>
              </a:ext>
            </a:extLst>
          </p:cNvPr>
          <p:cNvSpPr/>
          <p:nvPr/>
        </p:nvSpPr>
        <p:spPr>
          <a:xfrm rot="2700000">
            <a:off x="5953758" y="4394710"/>
            <a:ext cx="302671" cy="302671"/>
          </a:xfrm>
          <a:custGeom>
            <a:avLst/>
            <a:gdLst>
              <a:gd name="connsiteX0" fmla="*/ 0 w 302671"/>
              <a:gd name="connsiteY0" fmla="*/ 302671 h 302671"/>
              <a:gd name="connsiteX1" fmla="*/ 302671 w 302671"/>
              <a:gd name="connsiteY1" fmla="*/ 0 h 302671"/>
              <a:gd name="connsiteX2" fmla="*/ 302671 w 302671"/>
              <a:gd name="connsiteY2" fmla="*/ 302671 h 302671"/>
              <a:gd name="connsiteX3" fmla="*/ 0 w 302671"/>
              <a:gd name="connsiteY3" fmla="*/ 302671 h 30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671" h="302671">
                <a:moveTo>
                  <a:pt x="0" y="302671"/>
                </a:moveTo>
                <a:lnTo>
                  <a:pt x="302671" y="0"/>
                </a:lnTo>
                <a:lnTo>
                  <a:pt x="302671" y="302671"/>
                </a:lnTo>
                <a:lnTo>
                  <a:pt x="0" y="30267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DA46076-06D6-4BB4-9976-8C8AE28D7917}"/>
              </a:ext>
            </a:extLst>
          </p:cNvPr>
          <p:cNvSpPr/>
          <p:nvPr/>
        </p:nvSpPr>
        <p:spPr>
          <a:xfrm rot="2700000">
            <a:off x="4591582" y="1498005"/>
            <a:ext cx="3027601" cy="3028417"/>
          </a:xfrm>
          <a:custGeom>
            <a:avLst/>
            <a:gdLst>
              <a:gd name="connsiteX0" fmla="*/ 581085 w 3027601"/>
              <a:gd name="connsiteY0" fmla="*/ 2750330 h 3028417"/>
              <a:gd name="connsiteX1" fmla="*/ 2446844 w 3027601"/>
              <a:gd name="connsiteY1" fmla="*/ 2750330 h 3028417"/>
              <a:gd name="connsiteX2" fmla="*/ 2168759 w 3027601"/>
              <a:gd name="connsiteY2" fmla="*/ 3028415 h 3028417"/>
              <a:gd name="connsiteX3" fmla="*/ 859170 w 3027601"/>
              <a:gd name="connsiteY3" fmla="*/ 3028415 h 3028417"/>
              <a:gd name="connsiteX4" fmla="*/ 0 w 3027601"/>
              <a:gd name="connsiteY4" fmla="*/ 2169246 h 3028417"/>
              <a:gd name="connsiteX5" fmla="*/ 278085 w 3027601"/>
              <a:gd name="connsiteY5" fmla="*/ 2447332 h 3028417"/>
              <a:gd name="connsiteX6" fmla="*/ 278085 w 3027601"/>
              <a:gd name="connsiteY6" fmla="*/ 2750331 h 3028417"/>
              <a:gd name="connsiteX7" fmla="*/ 581085 w 3027601"/>
              <a:gd name="connsiteY7" fmla="*/ 2750331 h 3028417"/>
              <a:gd name="connsiteX8" fmla="*/ 859170 w 3027601"/>
              <a:gd name="connsiteY8" fmla="*/ 3028416 h 3028417"/>
              <a:gd name="connsiteX9" fmla="*/ 0 w 3027601"/>
              <a:gd name="connsiteY9" fmla="*/ 3028417 h 3028417"/>
              <a:gd name="connsiteX10" fmla="*/ 0 w 3027601"/>
              <a:gd name="connsiteY10" fmla="*/ 1 h 3028417"/>
              <a:gd name="connsiteX11" fmla="*/ 858841 w 3027601"/>
              <a:gd name="connsiteY11" fmla="*/ 1 h 3028417"/>
              <a:gd name="connsiteX12" fmla="*/ 858841 w 3027601"/>
              <a:gd name="connsiteY12" fmla="*/ 1 h 3028417"/>
              <a:gd name="connsiteX13" fmla="*/ 2168430 w 3027601"/>
              <a:gd name="connsiteY13" fmla="*/ 1 h 3028417"/>
              <a:gd name="connsiteX14" fmla="*/ 2168431 w 3027601"/>
              <a:gd name="connsiteY14" fmla="*/ 1 h 3028417"/>
              <a:gd name="connsiteX15" fmla="*/ 3027600 w 3027601"/>
              <a:gd name="connsiteY15" fmla="*/ 0 h 3028417"/>
              <a:gd name="connsiteX16" fmla="*/ 3027600 w 3027601"/>
              <a:gd name="connsiteY16" fmla="*/ 859170 h 3028417"/>
              <a:gd name="connsiteX17" fmla="*/ 3027600 w 3027601"/>
              <a:gd name="connsiteY17" fmla="*/ 859171 h 3028417"/>
              <a:gd name="connsiteX18" fmla="*/ 3027600 w 3027601"/>
              <a:gd name="connsiteY18" fmla="*/ 2169575 h 3028417"/>
              <a:gd name="connsiteX19" fmla="*/ 3027601 w 3027601"/>
              <a:gd name="connsiteY19" fmla="*/ 2169575 h 3028417"/>
              <a:gd name="connsiteX20" fmla="*/ 3027601 w 3027601"/>
              <a:gd name="connsiteY20" fmla="*/ 3028416 h 3028417"/>
              <a:gd name="connsiteX21" fmla="*/ 2168759 w 3027601"/>
              <a:gd name="connsiteY21" fmla="*/ 3028416 h 3028417"/>
              <a:gd name="connsiteX22" fmla="*/ 2446845 w 3027601"/>
              <a:gd name="connsiteY22" fmla="*/ 2750331 h 3028417"/>
              <a:gd name="connsiteX23" fmla="*/ 2749515 w 3027601"/>
              <a:gd name="connsiteY23" fmla="*/ 2750331 h 3028417"/>
              <a:gd name="connsiteX24" fmla="*/ 2749515 w 3027601"/>
              <a:gd name="connsiteY24" fmla="*/ 2447660 h 3028417"/>
              <a:gd name="connsiteX25" fmla="*/ 2749515 w 3027601"/>
              <a:gd name="connsiteY25" fmla="*/ 2447660 h 3028417"/>
              <a:gd name="connsiteX26" fmla="*/ 2749515 w 3027601"/>
              <a:gd name="connsiteY26" fmla="*/ 581085 h 3028417"/>
              <a:gd name="connsiteX27" fmla="*/ 2749515 w 3027601"/>
              <a:gd name="connsiteY27" fmla="*/ 581085 h 3028417"/>
              <a:gd name="connsiteX28" fmla="*/ 2749515 w 3027601"/>
              <a:gd name="connsiteY28" fmla="*/ 278086 h 3028417"/>
              <a:gd name="connsiteX29" fmla="*/ 2446515 w 3027601"/>
              <a:gd name="connsiteY29" fmla="*/ 278086 h 3028417"/>
              <a:gd name="connsiteX30" fmla="*/ 2446514 w 3027601"/>
              <a:gd name="connsiteY30" fmla="*/ 278086 h 3028417"/>
              <a:gd name="connsiteX31" fmla="*/ 580755 w 3027601"/>
              <a:gd name="connsiteY31" fmla="*/ 278086 h 3028417"/>
              <a:gd name="connsiteX32" fmla="*/ 278085 w 3027601"/>
              <a:gd name="connsiteY32" fmla="*/ 278086 h 3028417"/>
              <a:gd name="connsiteX33" fmla="*/ 278085 w 3027601"/>
              <a:gd name="connsiteY33" fmla="*/ 580756 h 3028417"/>
              <a:gd name="connsiteX34" fmla="*/ 0 w 3027601"/>
              <a:gd name="connsiteY34" fmla="*/ 858842 h 302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7601" h="3028417">
                <a:moveTo>
                  <a:pt x="581085" y="2750330"/>
                </a:moveTo>
                <a:lnTo>
                  <a:pt x="2446844" y="2750330"/>
                </a:lnTo>
                <a:lnTo>
                  <a:pt x="2168759" y="3028415"/>
                </a:lnTo>
                <a:lnTo>
                  <a:pt x="859170" y="3028415"/>
                </a:lnTo>
                <a:close/>
                <a:moveTo>
                  <a:pt x="0" y="2169246"/>
                </a:moveTo>
                <a:lnTo>
                  <a:pt x="278085" y="2447332"/>
                </a:lnTo>
                <a:lnTo>
                  <a:pt x="278085" y="2750331"/>
                </a:lnTo>
                <a:lnTo>
                  <a:pt x="581085" y="2750331"/>
                </a:lnTo>
                <a:lnTo>
                  <a:pt x="859170" y="3028416"/>
                </a:lnTo>
                <a:lnTo>
                  <a:pt x="0" y="3028417"/>
                </a:lnTo>
                <a:close/>
                <a:moveTo>
                  <a:pt x="0" y="1"/>
                </a:moveTo>
                <a:lnTo>
                  <a:pt x="858841" y="1"/>
                </a:lnTo>
                <a:lnTo>
                  <a:pt x="858841" y="1"/>
                </a:lnTo>
                <a:lnTo>
                  <a:pt x="2168430" y="1"/>
                </a:lnTo>
                <a:lnTo>
                  <a:pt x="2168431" y="1"/>
                </a:lnTo>
                <a:lnTo>
                  <a:pt x="3027600" y="0"/>
                </a:lnTo>
                <a:lnTo>
                  <a:pt x="3027600" y="859170"/>
                </a:lnTo>
                <a:lnTo>
                  <a:pt x="3027600" y="859171"/>
                </a:lnTo>
                <a:lnTo>
                  <a:pt x="3027600" y="2169575"/>
                </a:lnTo>
                <a:lnTo>
                  <a:pt x="3027601" y="2169575"/>
                </a:lnTo>
                <a:lnTo>
                  <a:pt x="3027601" y="3028416"/>
                </a:lnTo>
                <a:lnTo>
                  <a:pt x="2168759" y="3028416"/>
                </a:lnTo>
                <a:lnTo>
                  <a:pt x="2446845" y="2750331"/>
                </a:lnTo>
                <a:lnTo>
                  <a:pt x="2749515" y="2750331"/>
                </a:lnTo>
                <a:lnTo>
                  <a:pt x="2749515" y="2447660"/>
                </a:lnTo>
                <a:lnTo>
                  <a:pt x="2749515" y="2447660"/>
                </a:lnTo>
                <a:lnTo>
                  <a:pt x="2749515" y="581085"/>
                </a:lnTo>
                <a:lnTo>
                  <a:pt x="2749515" y="581085"/>
                </a:lnTo>
                <a:lnTo>
                  <a:pt x="2749515" y="278086"/>
                </a:lnTo>
                <a:lnTo>
                  <a:pt x="2446515" y="278086"/>
                </a:lnTo>
                <a:lnTo>
                  <a:pt x="2446514" y="278086"/>
                </a:lnTo>
                <a:lnTo>
                  <a:pt x="580755" y="278086"/>
                </a:lnTo>
                <a:lnTo>
                  <a:pt x="278085" y="278086"/>
                </a:lnTo>
                <a:lnTo>
                  <a:pt x="278085" y="580756"/>
                </a:lnTo>
                <a:lnTo>
                  <a:pt x="0" y="85884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4C09E98-BFE6-45A4-8C75-F81EE8DBC963}"/>
              </a:ext>
            </a:extLst>
          </p:cNvPr>
          <p:cNvSpPr/>
          <p:nvPr/>
        </p:nvSpPr>
        <p:spPr>
          <a:xfrm>
            <a:off x="4571779" y="1478380"/>
            <a:ext cx="3067202" cy="3067667"/>
          </a:xfrm>
          <a:custGeom>
            <a:avLst/>
            <a:gdLst>
              <a:gd name="connsiteX0" fmla="*/ 1 w 3067202"/>
              <a:gd name="connsiteY0" fmla="*/ 2141647 h 3067667"/>
              <a:gd name="connsiteX1" fmla="*/ 926021 w 3067202"/>
              <a:gd name="connsiteY1" fmla="*/ 3067667 h 3067667"/>
              <a:gd name="connsiteX2" fmla="*/ 1 w 3067202"/>
              <a:gd name="connsiteY2" fmla="*/ 3067667 h 3067667"/>
              <a:gd name="connsiteX3" fmla="*/ 3067201 w 3067202"/>
              <a:gd name="connsiteY3" fmla="*/ 2141070 h 3067667"/>
              <a:gd name="connsiteX4" fmla="*/ 3067201 w 3067202"/>
              <a:gd name="connsiteY4" fmla="*/ 3067665 h 3067667"/>
              <a:gd name="connsiteX5" fmla="*/ 2140606 w 3067202"/>
              <a:gd name="connsiteY5" fmla="*/ 3067665 h 3067667"/>
              <a:gd name="connsiteX6" fmla="*/ 1 w 3067202"/>
              <a:gd name="connsiteY6" fmla="*/ 1 h 3067667"/>
              <a:gd name="connsiteX7" fmla="*/ 926597 w 3067202"/>
              <a:gd name="connsiteY7" fmla="*/ 1 h 3067667"/>
              <a:gd name="connsiteX8" fmla="*/ 1 w 3067202"/>
              <a:gd name="connsiteY8" fmla="*/ 926596 h 3067667"/>
              <a:gd name="connsiteX9" fmla="*/ 2141182 w 3067202"/>
              <a:gd name="connsiteY9" fmla="*/ 0 h 3067667"/>
              <a:gd name="connsiteX10" fmla="*/ 3067202 w 3067202"/>
              <a:gd name="connsiteY10" fmla="*/ 0 h 3067667"/>
              <a:gd name="connsiteX11" fmla="*/ 3067201 w 3067202"/>
              <a:gd name="connsiteY11" fmla="*/ 926019 h 3067667"/>
              <a:gd name="connsiteX12" fmla="*/ 1319869 w 3067202"/>
              <a:gd name="connsiteY12" fmla="*/ 0 h 3067667"/>
              <a:gd name="connsiteX13" fmla="*/ 1747909 w 3067202"/>
              <a:gd name="connsiteY13" fmla="*/ 0 h 3067667"/>
              <a:gd name="connsiteX14" fmla="*/ 3067201 w 3067202"/>
              <a:gd name="connsiteY14" fmla="*/ 1319292 h 3067667"/>
              <a:gd name="connsiteX15" fmla="*/ 3067201 w 3067202"/>
              <a:gd name="connsiteY15" fmla="*/ 1747798 h 3067667"/>
              <a:gd name="connsiteX16" fmla="*/ 1747333 w 3067202"/>
              <a:gd name="connsiteY16" fmla="*/ 3067666 h 3067667"/>
              <a:gd name="connsiteX17" fmla="*/ 1319292 w 3067202"/>
              <a:gd name="connsiteY17" fmla="*/ 3067666 h 3067667"/>
              <a:gd name="connsiteX18" fmla="*/ 1 w 3067202"/>
              <a:gd name="connsiteY18" fmla="*/ 1748375 h 3067667"/>
              <a:gd name="connsiteX19" fmla="*/ 0 w 3067202"/>
              <a:gd name="connsiteY19" fmla="*/ 1319869 h 3067667"/>
              <a:gd name="connsiteX20" fmla="*/ 1 w 3067202"/>
              <a:gd name="connsiteY20" fmla="*/ 1319868 h 3067667"/>
              <a:gd name="connsiteX21" fmla="*/ 1 w 3067202"/>
              <a:gd name="connsiteY21" fmla="*/ 926597 h 3067667"/>
              <a:gd name="connsiteX22" fmla="*/ 926597 w 3067202"/>
              <a:gd name="connsiteY22" fmla="*/ 2 h 3067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67202" h="3067667">
                <a:moveTo>
                  <a:pt x="1" y="2141647"/>
                </a:moveTo>
                <a:lnTo>
                  <a:pt x="926021" y="3067667"/>
                </a:lnTo>
                <a:lnTo>
                  <a:pt x="1" y="3067667"/>
                </a:lnTo>
                <a:close/>
                <a:moveTo>
                  <a:pt x="3067201" y="2141070"/>
                </a:moveTo>
                <a:lnTo>
                  <a:pt x="3067201" y="3067665"/>
                </a:lnTo>
                <a:lnTo>
                  <a:pt x="2140606" y="3067665"/>
                </a:lnTo>
                <a:close/>
                <a:moveTo>
                  <a:pt x="1" y="1"/>
                </a:moveTo>
                <a:lnTo>
                  <a:pt x="926597" y="1"/>
                </a:lnTo>
                <a:lnTo>
                  <a:pt x="1" y="926596"/>
                </a:lnTo>
                <a:close/>
                <a:moveTo>
                  <a:pt x="2141182" y="0"/>
                </a:moveTo>
                <a:lnTo>
                  <a:pt x="3067202" y="0"/>
                </a:lnTo>
                <a:lnTo>
                  <a:pt x="3067201" y="926019"/>
                </a:lnTo>
                <a:close/>
                <a:moveTo>
                  <a:pt x="1319869" y="0"/>
                </a:moveTo>
                <a:lnTo>
                  <a:pt x="1747909" y="0"/>
                </a:lnTo>
                <a:lnTo>
                  <a:pt x="3067201" y="1319292"/>
                </a:lnTo>
                <a:lnTo>
                  <a:pt x="3067201" y="1747798"/>
                </a:lnTo>
                <a:lnTo>
                  <a:pt x="1747333" y="3067666"/>
                </a:lnTo>
                <a:lnTo>
                  <a:pt x="1319292" y="3067666"/>
                </a:lnTo>
                <a:lnTo>
                  <a:pt x="1" y="1748375"/>
                </a:lnTo>
                <a:lnTo>
                  <a:pt x="0" y="1319869"/>
                </a:lnTo>
                <a:lnTo>
                  <a:pt x="1" y="1319868"/>
                </a:lnTo>
                <a:lnTo>
                  <a:pt x="1" y="926597"/>
                </a:lnTo>
                <a:lnTo>
                  <a:pt x="926597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936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7542EE-9D02-4C11-92E2-4C125CB81A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EC3AA6-01A4-4191-A2E4-DAE6B3A1B321}"/>
              </a:ext>
            </a:extLst>
          </p:cNvPr>
          <p:cNvGrpSpPr/>
          <p:nvPr/>
        </p:nvGrpSpPr>
        <p:grpSpPr>
          <a:xfrm>
            <a:off x="57183" y="36085"/>
            <a:ext cx="12067728" cy="6784404"/>
            <a:chOff x="57183" y="36085"/>
            <a:chExt cx="12067728" cy="67844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CE390EA-DCFE-4FA3-B951-E02666810927}"/>
                </a:ext>
              </a:extLst>
            </p:cNvPr>
            <p:cNvGrpSpPr/>
            <p:nvPr/>
          </p:nvGrpSpPr>
          <p:grpSpPr>
            <a:xfrm>
              <a:off x="104640" y="93667"/>
              <a:ext cx="11136866" cy="6052643"/>
              <a:chOff x="104640" y="93667"/>
              <a:chExt cx="11136866" cy="605264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C89BDB-29BC-4E25-B66C-CB31733F1AE2}"/>
                  </a:ext>
                </a:extLst>
              </p:cNvPr>
              <p:cNvSpPr/>
              <p:nvPr/>
            </p:nvSpPr>
            <p:spPr>
              <a:xfrm flipH="1">
                <a:off x="104640" y="93667"/>
                <a:ext cx="80185" cy="6052643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D653FF-94D1-4976-81CF-AEFDF1ED746D}"/>
                  </a:ext>
                </a:extLst>
              </p:cNvPr>
              <p:cNvSpPr/>
              <p:nvPr/>
            </p:nvSpPr>
            <p:spPr>
              <a:xfrm rot="16200000">
                <a:off x="5665966" y="-5421938"/>
                <a:ext cx="59936" cy="1109114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EE0AEAB-151C-476F-9C70-8822652A5151}"/>
                </a:ext>
              </a:extLst>
            </p:cNvPr>
            <p:cNvGrpSpPr/>
            <p:nvPr/>
          </p:nvGrpSpPr>
          <p:grpSpPr>
            <a:xfrm flipH="1" flipV="1">
              <a:off x="1562865" y="1316925"/>
              <a:ext cx="10359126" cy="5293808"/>
              <a:chOff x="282933" y="239658"/>
              <a:chExt cx="10359126" cy="529380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5CD704-B944-4867-B430-6BF4C688678E}"/>
                  </a:ext>
                </a:extLst>
              </p:cNvPr>
              <p:cNvSpPr/>
              <p:nvPr/>
            </p:nvSpPr>
            <p:spPr>
              <a:xfrm flipH="1">
                <a:off x="282933" y="246068"/>
                <a:ext cx="86717" cy="5287398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5FDACB-964C-459F-A8ED-580372FF9F11}"/>
                  </a:ext>
                </a:extLst>
              </p:cNvPr>
              <p:cNvSpPr/>
              <p:nvPr/>
            </p:nvSpPr>
            <p:spPr>
              <a:xfrm rot="16200000">
                <a:off x="5439998" y="-4902466"/>
                <a:ext cx="59938" cy="1034418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F1928B-EE5A-4066-9F74-36777517D043}"/>
                </a:ext>
              </a:extLst>
            </p:cNvPr>
            <p:cNvGrpSpPr/>
            <p:nvPr/>
          </p:nvGrpSpPr>
          <p:grpSpPr>
            <a:xfrm flipH="1" flipV="1">
              <a:off x="950494" y="711691"/>
              <a:ext cx="11136866" cy="6052643"/>
              <a:chOff x="104640" y="93667"/>
              <a:chExt cx="11136866" cy="605264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A4BEB4-1ED4-4C5A-A29A-4FA6AA79EE50}"/>
                  </a:ext>
                </a:extLst>
              </p:cNvPr>
              <p:cNvSpPr/>
              <p:nvPr/>
            </p:nvSpPr>
            <p:spPr>
              <a:xfrm flipH="1">
                <a:off x="104640" y="93667"/>
                <a:ext cx="80185" cy="6052643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4DB78A-0AE5-41AA-94A2-0DE920414DE1}"/>
                  </a:ext>
                </a:extLst>
              </p:cNvPr>
              <p:cNvSpPr/>
              <p:nvPr/>
            </p:nvSpPr>
            <p:spPr>
              <a:xfrm rot="16200000">
                <a:off x="5665966" y="-5421938"/>
                <a:ext cx="59936" cy="1109114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A896FF5-C397-41A6-8165-03E2DE391B87}"/>
                </a:ext>
              </a:extLst>
            </p:cNvPr>
            <p:cNvGrpSpPr/>
            <p:nvPr/>
          </p:nvGrpSpPr>
          <p:grpSpPr>
            <a:xfrm>
              <a:off x="284950" y="253678"/>
              <a:ext cx="10359126" cy="5293808"/>
              <a:chOff x="282933" y="239658"/>
              <a:chExt cx="10359126" cy="529380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6AF913-95E2-40AE-B209-86EA8F35A2E9}"/>
                  </a:ext>
                </a:extLst>
              </p:cNvPr>
              <p:cNvSpPr/>
              <p:nvPr/>
            </p:nvSpPr>
            <p:spPr>
              <a:xfrm flipH="1">
                <a:off x="282933" y="246068"/>
                <a:ext cx="86717" cy="5287398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BDA43A-8CA3-4F3C-9E2F-EA80C1CB155C}"/>
                  </a:ext>
                </a:extLst>
              </p:cNvPr>
              <p:cNvSpPr/>
              <p:nvPr/>
            </p:nvSpPr>
            <p:spPr>
              <a:xfrm rot="16200000">
                <a:off x="5439998" y="-4902466"/>
                <a:ext cx="59938" cy="1034418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C405A6E-F270-45DF-9FC3-D4119037F0EE}"/>
                </a:ext>
              </a:extLst>
            </p:cNvPr>
            <p:cNvSpPr/>
            <p:nvPr/>
          </p:nvSpPr>
          <p:spPr>
            <a:xfrm>
              <a:off x="11782015" y="1091790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82F92C-7EC3-4890-94A3-A078BCDD8692}"/>
                </a:ext>
              </a:extLst>
            </p:cNvPr>
            <p:cNvSpPr/>
            <p:nvPr/>
          </p:nvSpPr>
          <p:spPr>
            <a:xfrm>
              <a:off x="11949814" y="472424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C1D03C-759C-4272-97BD-13960F434600}"/>
                </a:ext>
              </a:extLst>
            </p:cNvPr>
            <p:cNvSpPr/>
            <p:nvPr/>
          </p:nvSpPr>
          <p:spPr>
            <a:xfrm>
              <a:off x="11304319" y="36085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B2B8FF2-B33F-4626-9879-FDF73B1874E7}"/>
                </a:ext>
              </a:extLst>
            </p:cNvPr>
            <p:cNvSpPr/>
            <p:nvPr/>
          </p:nvSpPr>
          <p:spPr>
            <a:xfrm>
              <a:off x="10709983" y="196097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1F43420-FC5E-4D7F-A010-B36348A4D2D8}"/>
                </a:ext>
              </a:extLst>
            </p:cNvPr>
            <p:cNvSpPr/>
            <p:nvPr/>
          </p:nvSpPr>
          <p:spPr>
            <a:xfrm>
              <a:off x="732804" y="6645392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7D009B3-B589-449F-AD19-D61719A3219A}"/>
                </a:ext>
              </a:extLst>
            </p:cNvPr>
            <p:cNvSpPr/>
            <p:nvPr/>
          </p:nvSpPr>
          <p:spPr>
            <a:xfrm>
              <a:off x="1345175" y="6479263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D54C24-DF7D-4E3B-AC95-0731CAD859AF}"/>
                </a:ext>
              </a:extLst>
            </p:cNvPr>
            <p:cNvSpPr/>
            <p:nvPr/>
          </p:nvSpPr>
          <p:spPr>
            <a:xfrm>
              <a:off x="57183" y="6220778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209DBC-18C5-4EE0-BD71-407D8E9B6494}"/>
                </a:ext>
              </a:extLst>
            </p:cNvPr>
            <p:cNvSpPr/>
            <p:nvPr/>
          </p:nvSpPr>
          <p:spPr>
            <a:xfrm>
              <a:off x="240759" y="5621954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DA11B31-93A4-4DBE-92A4-5EF5A436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7315" y="907867"/>
            <a:ext cx="2965074" cy="197671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2582AA-EC33-4329-8E07-166469A41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3425" y="932521"/>
            <a:ext cx="2965075" cy="197671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F4C260-E186-4251-B54D-B34C15CC9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39874" y="4022322"/>
            <a:ext cx="2965075" cy="197671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31167C4-127A-4F3A-99C0-833426DC8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44031" y="4005009"/>
            <a:ext cx="2965075" cy="197671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8D63403-6753-4CB9-B158-78D4C481B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17153" y="923863"/>
            <a:ext cx="2965075" cy="197671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17985CE-0892-479F-A5EA-83BF5C095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0000" l="10000" r="94583">
                        <a14:foregroundMark x1="50417" y1="22500" x2="50521" y2="35469"/>
                        <a14:foregroundMark x1="66667" y1="73438" x2="60000" y2="70781"/>
                        <a14:foregroundMark x1="60833" y1="67188" x2="64271" y2="63906"/>
                        <a14:foregroundMark x1="49375" y1="40781" x2="48646" y2="48281"/>
                        <a14:foregroundMark x1="47292" y1="60000" x2="48125" y2="70469"/>
                        <a14:foregroundMark x1="48125" y1="69375" x2="51667" y2="70781"/>
                        <a14:foregroundMark x1="52292" y1="73594" x2="48125" y2="70938"/>
                        <a14:foregroundMark x1="48125" y1="70938" x2="30521" y2="89531"/>
                        <a14:foregroundMark x1="46563" y1="75313" x2="32813" y2="8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39298">
            <a:off x="2129846" y="2335430"/>
            <a:ext cx="1744347" cy="116289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78DE238-5D29-4367-B653-DD8895D62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60" l="761" r="100000">
                        <a14:backgroundMark x1="41531" y1="82900" x2="41760" y2="87219"/>
                        <a14:backgroundMark x1="42495" y1="89396" x2="42013" y2="88904"/>
                        <a14:backgroundMark x1="42013" y1="91538" x2="42241" y2="92381"/>
                        <a14:backgroundMark x1="55122" y1="80723" x2="52713" y2="83883"/>
                        <a14:backgroundMark x1="59077" y1="70892" x2="57530" y2="71559"/>
                        <a14:backgroundMark x1="51268" y1="88904" x2="51040" y2="89888"/>
                        <a14:backgroundMark x1="45487" y1="56601" x2="49341" y2="53090"/>
                        <a14:backgroundMark x1="40923" y1="64572" x2="43813" y2="59410"/>
                        <a14:backgroundMark x1="51749" y1="52598" x2="52231" y2="52247"/>
                        <a14:backgroundMark x1="22414" y1="61587" x2="23022" y2="64747"/>
                        <a14:backgroundMark x1="24949" y1="35288" x2="25659" y2="32935"/>
                        <a14:backgroundMark x1="35877" y1="57935" x2="35649" y2="60744"/>
                        <a14:backgroundMark x1="36359" y1="55267" x2="36968" y2="54108"/>
                        <a14:backgroundMark x1="39858" y1="84059" x2="39858" y2="85077"/>
                        <a14:backgroundMark x1="38159" y1="86376" x2="38641" y2="86376"/>
                        <a14:backgroundMark x1="38514" y1="86728" x2="38514" y2="86728"/>
                        <a14:backgroundMark x1="38514" y1="86236" x2="38413" y2="86728"/>
                        <a14:backgroundMark x1="50431" y1="75913" x2="50431" y2="75913"/>
                        <a14:backgroundMark x1="51623" y1="75913" x2="51623" y2="75913"/>
                        <a14:backgroundMark x1="28778" y1="99228" x2="29031" y2="97893"/>
                        <a14:backgroundMark x1="19397" y1="69733" x2="15923" y2="64923"/>
                        <a14:backgroundMark x1="22541" y1="86376" x2="22541" y2="86376"/>
                        <a14:backgroundMark x1="22414" y1="86728" x2="23022" y2="89396"/>
                        <a14:backgroundMark x1="22287" y1="94733" x2="23124" y2="96875"/>
                        <a14:backgroundMark x1="27941" y1="62570" x2="27941" y2="62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1204" y="4874010"/>
            <a:ext cx="2306659" cy="166566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036EE8-FDF5-4F82-AB29-7DAFF31931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50" b="89983" l="9583" r="90000">
                        <a14:foregroundMark x1="19167" y1="54257" x2="16250" y2="60100"/>
                        <a14:foregroundMark x1="34375" y1="60100" x2="23750" y2="54257"/>
                        <a14:foregroundMark x1="11458" y1="85309" x2="37708" y2="62437"/>
                        <a14:foregroundMark x1="16875" y1="82972" x2="9583" y2="88481"/>
                        <a14:foregroundMark x1="15417" y1="83139" x2="25625" y2="76461"/>
                        <a14:foregroundMark x1="60833" y1="70451" x2="58125" y2="73957"/>
                        <a14:foregroundMark x1="46875" y1="69449" x2="47083" y2="70451"/>
                        <a14:foregroundMark x1="46250" y1="70117" x2="45417" y2="71953"/>
                        <a14:foregroundMark x1="45625" y1="69616" x2="42917" y2="67446"/>
                        <a14:foregroundMark x1="47083" y1="70117" x2="50833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7712" y="4809985"/>
            <a:ext cx="1581942" cy="197413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E15868F-4828-4922-99B7-6835DF71DBA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" b="99867" l="0" r="100000">
                        <a14:foregroundMark x1="50355" y1="66223" x2="49645" y2="80053"/>
                        <a14:foregroundMark x1="52660" y1="82846" x2="45567" y2="78590"/>
                        <a14:foregroundMark x1="44149" y1="78324" x2="24291" y2="87367"/>
                        <a14:foregroundMark x1="27660" y1="80585" x2="22340" y2="85771"/>
                        <a14:foregroundMark x1="28901" y1="90824" x2="40426" y2="80984"/>
                        <a14:foregroundMark x1="29078" y1="90824" x2="32447" y2="91356"/>
                        <a14:foregroundMark x1="32801" y1="91356" x2="34397" y2="88697"/>
                        <a14:foregroundMark x1="54433" y1="81516" x2="70745" y2="76463"/>
                        <a14:foregroundMark x1="70745" y1="76463" x2="92730" y2="84176"/>
                        <a14:foregroundMark x1="90071" y1="80984" x2="80496" y2="75798"/>
                        <a14:foregroundMark x1="80496" y1="75798" x2="77305" y2="74601"/>
                        <a14:foregroundMark x1="57979" y1="73138" x2="76773" y2="62633"/>
                        <a14:foregroundMark x1="53723" y1="83910" x2="54078" y2="99867"/>
                        <a14:foregroundMark x1="59752" y1="83910" x2="66135" y2="99867"/>
                        <a14:foregroundMark x1="26596" y1="87766" x2="23050" y2="90559"/>
                        <a14:foregroundMark x1="22340" y1="86436" x2="22340" y2="90824"/>
                        <a14:foregroundMark x1="63475" y1="78457" x2="68794" y2="83644"/>
                        <a14:foregroundMark x1="68794" y1="84043" x2="73582" y2="95346"/>
                        <a14:foregroundMark x1="73582" y1="95346" x2="76241" y2="99202"/>
                        <a14:foregroundMark x1="76241" y1="99202" x2="75709" y2="87766"/>
                        <a14:backgroundMark x1="30851" y1="97340" x2="45567" y2="82979"/>
                        <a14:backgroundMark x1="79610" y1="90293" x2="66135" y2="82713"/>
                        <a14:backgroundMark x1="73936" y1="82314" x2="69504" y2="79787"/>
                        <a14:backgroundMark x1="67199" y1="81117" x2="63652" y2="83644"/>
                        <a14:backgroundMark x1="67021" y1="84840" x2="73936" y2="96676"/>
                        <a14:backgroundMark x1="70567" y1="83378" x2="74645" y2="97473"/>
                        <a14:backgroundMark x1="72163" y1="97207" x2="78369" y2="94149"/>
                        <a14:backgroundMark x1="74645" y1="99069" x2="79610" y2="96011"/>
                        <a14:backgroundMark x1="65426" y1="83112" x2="70213" y2="8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6721"/>
          <a:stretch/>
        </p:blipFill>
        <p:spPr>
          <a:xfrm>
            <a:off x="10228929" y="2052718"/>
            <a:ext cx="1287527" cy="140807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644F2F1-17CF-4167-A162-00603065B4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5588" b="91367" l="62780" r="95847">
                        <a14:foregroundMark x1="75719" y1="65468" x2="76677" y2="90168"/>
                        <a14:foregroundMark x1="82109" y1="65228" x2="80032" y2="91367"/>
                        <a14:foregroundMark x1="75399" y1="48921" x2="81789" y2="66187"/>
                        <a14:foregroundMark x1="72843" y1="50120" x2="75080" y2="52038"/>
                        <a14:foregroundMark x1="73003" y1="57314" x2="73802" y2="56835"/>
                        <a14:foregroundMark x1="74281" y1="59952" x2="75719" y2="58034"/>
                        <a14:foregroundMark x1="84984" y1="65468" x2="93131" y2="52038"/>
                        <a14:foregroundMark x1="93930" y1="56115" x2="92492" y2="54676"/>
                        <a14:foregroundMark x1="92332" y1="59712" x2="89617" y2="58273"/>
                        <a14:foregroundMark x1="92812" y1="51799" x2="93770" y2="52038"/>
                        <a14:foregroundMark x1="90256" y1="39329" x2="89457" y2="42926"/>
                        <a14:foregroundMark x1="66134" y1="26619" x2="68371" y2="29257"/>
                        <a14:foregroundMark x1="66454" y1="23741" x2="70927" y2="30456"/>
                        <a14:foregroundMark x1="82748" y1="28058" x2="84345" y2="28058"/>
                        <a14:foregroundMark x1="84026" y1="30456" x2="84665" y2="30456"/>
                        <a14:foregroundMark x1="82268" y1="34532" x2="84984" y2="33813"/>
                        <a14:backgroundMark x1="64537" y1="42206" x2="71406" y2="51559"/>
                        <a14:backgroundMark x1="78275" y1="66667" x2="79393" y2="82974"/>
                        <a14:backgroundMark x1="83387" y1="81535" x2="85942" y2="68825"/>
                        <a14:backgroundMark x1="86741" y1="35252" x2="85463" y2="35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33" t="15784" b="5961"/>
          <a:stretch/>
        </p:blipFill>
        <p:spPr>
          <a:xfrm>
            <a:off x="4414602" y="5056899"/>
            <a:ext cx="1053614" cy="148573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1863F35-B026-4044-AAC5-95166CBF985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0000" l="10000" r="90000">
                        <a14:foregroundMark x1="40833" y1="59453" x2="45000" y2="67109"/>
                        <a14:foregroundMark x1="45972" y1="69141" x2="47222" y2="74141"/>
                        <a14:foregroundMark x1="62222" y1="60938" x2="59722" y2="73203"/>
                        <a14:foregroundMark x1="58056" y1="73594" x2="51111" y2="73984"/>
                        <a14:foregroundMark x1="58750" y1="7266" x2="69444" y2="1797"/>
                        <a14:foregroundMark x1="70694" y1="2969" x2="59583" y2="8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10" b="25733"/>
          <a:stretch/>
        </p:blipFill>
        <p:spPr>
          <a:xfrm>
            <a:off x="5837591" y="1769952"/>
            <a:ext cx="2049740" cy="19770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6C3B2A-2ABC-4B7C-8947-848C6C536E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1822" y="4005010"/>
            <a:ext cx="2965074" cy="197671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1160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7542EE-9D02-4C11-92E2-4C125CB81A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EC3AA6-01A4-4191-A2E4-DAE6B3A1B321}"/>
              </a:ext>
            </a:extLst>
          </p:cNvPr>
          <p:cNvGrpSpPr/>
          <p:nvPr/>
        </p:nvGrpSpPr>
        <p:grpSpPr>
          <a:xfrm>
            <a:off x="57183" y="36085"/>
            <a:ext cx="12067728" cy="6784404"/>
            <a:chOff x="57183" y="36085"/>
            <a:chExt cx="12067728" cy="67844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CE390EA-DCFE-4FA3-B951-E02666810927}"/>
                </a:ext>
              </a:extLst>
            </p:cNvPr>
            <p:cNvGrpSpPr/>
            <p:nvPr/>
          </p:nvGrpSpPr>
          <p:grpSpPr>
            <a:xfrm>
              <a:off x="104640" y="93667"/>
              <a:ext cx="11136866" cy="6052643"/>
              <a:chOff x="104640" y="93667"/>
              <a:chExt cx="11136866" cy="605264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C89BDB-29BC-4E25-B66C-CB31733F1AE2}"/>
                  </a:ext>
                </a:extLst>
              </p:cNvPr>
              <p:cNvSpPr/>
              <p:nvPr/>
            </p:nvSpPr>
            <p:spPr>
              <a:xfrm flipH="1">
                <a:off x="104640" y="93667"/>
                <a:ext cx="80185" cy="6052643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D653FF-94D1-4976-81CF-AEFDF1ED746D}"/>
                  </a:ext>
                </a:extLst>
              </p:cNvPr>
              <p:cNvSpPr/>
              <p:nvPr/>
            </p:nvSpPr>
            <p:spPr>
              <a:xfrm rot="16200000">
                <a:off x="5665966" y="-5421938"/>
                <a:ext cx="59936" cy="1109114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EE0AEAB-151C-476F-9C70-8822652A5151}"/>
                </a:ext>
              </a:extLst>
            </p:cNvPr>
            <p:cNvGrpSpPr/>
            <p:nvPr/>
          </p:nvGrpSpPr>
          <p:grpSpPr>
            <a:xfrm flipH="1" flipV="1">
              <a:off x="1562865" y="1316925"/>
              <a:ext cx="10359126" cy="5293808"/>
              <a:chOff x="282933" y="239658"/>
              <a:chExt cx="10359126" cy="529380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5CD704-B944-4867-B430-6BF4C688678E}"/>
                  </a:ext>
                </a:extLst>
              </p:cNvPr>
              <p:cNvSpPr/>
              <p:nvPr/>
            </p:nvSpPr>
            <p:spPr>
              <a:xfrm flipH="1">
                <a:off x="282933" y="246068"/>
                <a:ext cx="86717" cy="5287398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5FDACB-964C-459F-A8ED-580372FF9F11}"/>
                  </a:ext>
                </a:extLst>
              </p:cNvPr>
              <p:cNvSpPr/>
              <p:nvPr/>
            </p:nvSpPr>
            <p:spPr>
              <a:xfrm rot="16200000">
                <a:off x="5439998" y="-4902466"/>
                <a:ext cx="59938" cy="1034418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F1928B-EE5A-4066-9F74-36777517D043}"/>
                </a:ext>
              </a:extLst>
            </p:cNvPr>
            <p:cNvGrpSpPr/>
            <p:nvPr/>
          </p:nvGrpSpPr>
          <p:grpSpPr>
            <a:xfrm flipH="1" flipV="1">
              <a:off x="950494" y="711691"/>
              <a:ext cx="11136866" cy="6052643"/>
              <a:chOff x="104640" y="93667"/>
              <a:chExt cx="11136866" cy="605264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A4BEB4-1ED4-4C5A-A29A-4FA6AA79EE50}"/>
                  </a:ext>
                </a:extLst>
              </p:cNvPr>
              <p:cNvSpPr/>
              <p:nvPr/>
            </p:nvSpPr>
            <p:spPr>
              <a:xfrm flipH="1">
                <a:off x="104640" y="93667"/>
                <a:ext cx="80185" cy="6052643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4DB78A-0AE5-41AA-94A2-0DE920414DE1}"/>
                  </a:ext>
                </a:extLst>
              </p:cNvPr>
              <p:cNvSpPr/>
              <p:nvPr/>
            </p:nvSpPr>
            <p:spPr>
              <a:xfrm rot="16200000">
                <a:off x="5665966" y="-5421938"/>
                <a:ext cx="59936" cy="1109114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A896FF5-C397-41A6-8165-03E2DE391B87}"/>
                </a:ext>
              </a:extLst>
            </p:cNvPr>
            <p:cNvGrpSpPr/>
            <p:nvPr/>
          </p:nvGrpSpPr>
          <p:grpSpPr>
            <a:xfrm>
              <a:off x="284950" y="253678"/>
              <a:ext cx="10359126" cy="5293808"/>
              <a:chOff x="282933" y="239658"/>
              <a:chExt cx="10359126" cy="529380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6AF913-95E2-40AE-B209-86EA8F35A2E9}"/>
                  </a:ext>
                </a:extLst>
              </p:cNvPr>
              <p:cNvSpPr/>
              <p:nvPr/>
            </p:nvSpPr>
            <p:spPr>
              <a:xfrm flipH="1">
                <a:off x="282933" y="246068"/>
                <a:ext cx="86717" cy="5287398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BDA43A-8CA3-4F3C-9E2F-EA80C1CB155C}"/>
                  </a:ext>
                </a:extLst>
              </p:cNvPr>
              <p:cNvSpPr/>
              <p:nvPr/>
            </p:nvSpPr>
            <p:spPr>
              <a:xfrm rot="16200000">
                <a:off x="5439998" y="-4902466"/>
                <a:ext cx="59938" cy="10344185"/>
              </a:xfrm>
              <a:prstGeom prst="rect">
                <a:avLst/>
              </a:prstGeom>
              <a:solidFill>
                <a:srgbClr val="BD1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C405A6E-F270-45DF-9FC3-D4119037F0EE}"/>
                </a:ext>
              </a:extLst>
            </p:cNvPr>
            <p:cNvSpPr/>
            <p:nvPr/>
          </p:nvSpPr>
          <p:spPr>
            <a:xfrm>
              <a:off x="11782015" y="1091790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82F92C-7EC3-4890-94A3-A078BCDD8692}"/>
                </a:ext>
              </a:extLst>
            </p:cNvPr>
            <p:cNvSpPr/>
            <p:nvPr/>
          </p:nvSpPr>
          <p:spPr>
            <a:xfrm>
              <a:off x="11949814" y="472424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C1D03C-759C-4272-97BD-13960F434600}"/>
                </a:ext>
              </a:extLst>
            </p:cNvPr>
            <p:cNvSpPr/>
            <p:nvPr/>
          </p:nvSpPr>
          <p:spPr>
            <a:xfrm>
              <a:off x="11304319" y="36085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B2B8FF2-B33F-4626-9879-FDF73B1874E7}"/>
                </a:ext>
              </a:extLst>
            </p:cNvPr>
            <p:cNvSpPr/>
            <p:nvPr/>
          </p:nvSpPr>
          <p:spPr>
            <a:xfrm>
              <a:off x="10709983" y="196097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1F43420-FC5E-4D7F-A010-B36348A4D2D8}"/>
                </a:ext>
              </a:extLst>
            </p:cNvPr>
            <p:cNvSpPr/>
            <p:nvPr/>
          </p:nvSpPr>
          <p:spPr>
            <a:xfrm>
              <a:off x="732804" y="6645392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7D009B3-B589-449F-AD19-D61719A3219A}"/>
                </a:ext>
              </a:extLst>
            </p:cNvPr>
            <p:cNvSpPr/>
            <p:nvPr/>
          </p:nvSpPr>
          <p:spPr>
            <a:xfrm>
              <a:off x="1345175" y="6479263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D54C24-DF7D-4E3B-AC95-0731CAD859AF}"/>
                </a:ext>
              </a:extLst>
            </p:cNvPr>
            <p:cNvSpPr/>
            <p:nvPr/>
          </p:nvSpPr>
          <p:spPr>
            <a:xfrm>
              <a:off x="57183" y="6220778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209DBC-18C5-4EE0-BD71-407D8E9B6494}"/>
                </a:ext>
              </a:extLst>
            </p:cNvPr>
            <p:cNvSpPr/>
            <p:nvPr/>
          </p:nvSpPr>
          <p:spPr>
            <a:xfrm>
              <a:off x="240759" y="5621954"/>
              <a:ext cx="175097" cy="175097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4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97EE4F2-D453-490B-8773-42AB06BFD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2" y="574284"/>
            <a:ext cx="3696135" cy="5746629"/>
          </a:xfrm>
          <a:prstGeom prst="roundRect">
            <a:avLst>
              <a:gd name="adj" fmla="val 24571"/>
            </a:avLst>
          </a:prstGeom>
          <a:ln w="57150">
            <a:solidFill>
              <a:srgbClr val="BD9D73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53FD3C-43D4-40A3-A826-F6FB7BF03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92" y="575894"/>
            <a:ext cx="3686306" cy="5748292"/>
          </a:xfrm>
          <a:prstGeom prst="roundRect">
            <a:avLst>
              <a:gd name="adj" fmla="val 24009"/>
            </a:avLst>
          </a:prstGeom>
          <a:ln w="57150">
            <a:solidFill>
              <a:srgbClr val="BD9D73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9CF419-FE2B-4D44-A3AA-4476255A8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6768" y="1780202"/>
            <a:ext cx="5748293" cy="3333135"/>
          </a:xfrm>
          <a:prstGeom prst="roundRect">
            <a:avLst>
              <a:gd name="adj" fmla="val 35508"/>
            </a:avLst>
          </a:prstGeom>
          <a:ln w="57150"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51501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7542EE-9D02-4C11-92E2-4C125CB81A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C165E2-391A-4E47-BE02-B9ABD259E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59" b="96196" l="4633" r="50639">
                        <a14:foregroundMark x1="27796" y1="32880" x2="30831" y2="32880"/>
                        <a14:foregroundMark x1="30351" y1="32880" x2="30032" y2="29891"/>
                        <a14:foregroundMark x1="30032" y1="29891" x2="31629" y2="30435"/>
                        <a14:foregroundMark x1="29233" y1="34511" x2="30351" y2="34511"/>
                        <a14:foregroundMark x1="28914" y1="44293" x2="31949" y2="42663"/>
                        <a14:foregroundMark x1="31949" y1="42663" x2="29712" y2="39946"/>
                        <a14:foregroundMark x1="29233" y1="39946" x2="31150" y2="40217"/>
                        <a14:foregroundMark x1="31150" y1="40489" x2="31949" y2="41848"/>
                        <a14:foregroundMark x1="31470" y1="13587" x2="29712" y2="15761"/>
                        <a14:foregroundMark x1="32109" y1="7880" x2="34824" y2="6793"/>
                        <a14:foregroundMark x1="37859" y1="7065" x2="39936" y2="9511"/>
                        <a14:foregroundMark x1="30511" y1="84783" x2="32588" y2="87500"/>
                        <a14:foregroundMark x1="29073" y1="75815" x2="31150" y2="76087"/>
                        <a14:foregroundMark x1="37700" y1="85326" x2="39137" y2="90489"/>
                        <a14:foregroundMark x1="43131" y1="89402" x2="43770" y2="92391"/>
                        <a14:foregroundMark x1="34824" y1="78261" x2="36901" y2="80163"/>
                        <a14:foregroundMark x1="37540" y1="80978" x2="35942" y2="77174"/>
                        <a14:foregroundMark x1="35942" y1="77174" x2="37220" y2="78261"/>
                        <a14:foregroundMark x1="37380" y1="78261" x2="37859" y2="79620"/>
                        <a14:foregroundMark x1="35783" y1="76902" x2="37220" y2="77717"/>
                        <a14:foregroundMark x1="37220" y1="77717" x2="37859" y2="79348"/>
                        <a14:foregroundMark x1="36741" y1="77446" x2="36422" y2="76359"/>
                        <a14:foregroundMark x1="17891" y1="72554" x2="17572" y2="80707"/>
                        <a14:foregroundMark x1="15495" y1="78261" x2="18371" y2="76902"/>
                        <a14:foregroundMark x1="16294" y1="75000" x2="15815" y2="75000"/>
                        <a14:backgroundMark x1="20128" y1="81522" x2="20128" y2="74457"/>
                        <a14:backgroundMark x1="24920" y1="76087" x2="24920" y2="73913"/>
                        <a14:backgroundMark x1="29712" y1="70109" x2="28435" y2="68478"/>
                        <a14:backgroundMark x1="27955" y1="76902" x2="28754" y2="74728"/>
                        <a14:backgroundMark x1="51118" y1="44837" x2="51118" y2="44837"/>
                        <a14:backgroundMark x1="25240" y1="20109" x2="26358" y2="20652"/>
                        <a14:backgroundMark x1="30511" y1="37772" x2="29712" y2="37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2126">
            <a:off x="-611805" y="3607341"/>
            <a:ext cx="5344873" cy="3142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7CB9C-909A-41B9-ADCC-2E26552C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59" b="96196" l="4633" r="50639">
                        <a14:foregroundMark x1="27796" y1="32880" x2="30831" y2="32880"/>
                        <a14:foregroundMark x1="30351" y1="32880" x2="30032" y2="29891"/>
                        <a14:foregroundMark x1="30032" y1="29891" x2="31629" y2="30435"/>
                        <a14:foregroundMark x1="29233" y1="34511" x2="30351" y2="34511"/>
                        <a14:foregroundMark x1="28914" y1="44293" x2="31949" y2="42663"/>
                        <a14:foregroundMark x1="31949" y1="42663" x2="29712" y2="39946"/>
                        <a14:foregroundMark x1="29233" y1="39946" x2="31150" y2="40217"/>
                        <a14:foregroundMark x1="31150" y1="40489" x2="31949" y2="41848"/>
                        <a14:foregroundMark x1="31470" y1="13587" x2="29712" y2="15761"/>
                        <a14:foregroundMark x1="32109" y1="7880" x2="34824" y2="6793"/>
                        <a14:foregroundMark x1="37859" y1="7065" x2="39936" y2="9511"/>
                        <a14:foregroundMark x1="30511" y1="84783" x2="32588" y2="87500"/>
                        <a14:foregroundMark x1="29073" y1="75815" x2="31150" y2="76087"/>
                        <a14:foregroundMark x1="37700" y1="85326" x2="39137" y2="90489"/>
                        <a14:foregroundMark x1="43131" y1="89402" x2="43770" y2="92391"/>
                        <a14:foregroundMark x1="34824" y1="78261" x2="36901" y2="80163"/>
                        <a14:foregroundMark x1="37540" y1="80978" x2="35942" y2="77174"/>
                        <a14:foregroundMark x1="35942" y1="77174" x2="37220" y2="78261"/>
                        <a14:foregroundMark x1="37380" y1="78261" x2="37859" y2="79620"/>
                        <a14:foregroundMark x1="35783" y1="76902" x2="37220" y2="77717"/>
                        <a14:foregroundMark x1="37220" y1="77717" x2="37859" y2="79348"/>
                        <a14:foregroundMark x1="36741" y1="77446" x2="36422" y2="76359"/>
                        <a14:foregroundMark x1="17891" y1="72554" x2="17572" y2="80707"/>
                        <a14:foregroundMark x1="15495" y1="78261" x2="18371" y2="76902"/>
                        <a14:foregroundMark x1="16294" y1="75000" x2="15815" y2="75000"/>
                        <a14:backgroundMark x1="20128" y1="81522" x2="20128" y2="74457"/>
                        <a14:backgroundMark x1="24920" y1="76087" x2="24920" y2="73913"/>
                        <a14:backgroundMark x1="29712" y1="70109" x2="28435" y2="68478"/>
                        <a14:backgroundMark x1="27955" y1="76902" x2="28754" y2="74728"/>
                        <a14:backgroundMark x1="51118" y1="44837" x2="51118" y2="44837"/>
                        <a14:backgroundMark x1="25240" y1="20109" x2="26358" y2="20652"/>
                        <a14:backgroundMark x1="30511" y1="37772" x2="29712" y2="37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35977">
            <a:off x="7448553" y="61470"/>
            <a:ext cx="5344873" cy="314203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54A9E9A-CADA-4393-90DF-62EF7901AD63}"/>
              </a:ext>
            </a:extLst>
          </p:cNvPr>
          <p:cNvGrpSpPr/>
          <p:nvPr/>
        </p:nvGrpSpPr>
        <p:grpSpPr>
          <a:xfrm>
            <a:off x="100196" y="116365"/>
            <a:ext cx="9539917" cy="4183261"/>
            <a:chOff x="100196" y="116365"/>
            <a:chExt cx="9539917" cy="4183261"/>
          </a:xfrm>
          <a:solidFill>
            <a:srgbClr val="BD172B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BFE0E6-D392-4D9E-BAFD-63E089DC22EA}"/>
                </a:ext>
              </a:extLst>
            </p:cNvPr>
            <p:cNvSpPr/>
            <p:nvPr/>
          </p:nvSpPr>
          <p:spPr>
            <a:xfrm flipH="1">
              <a:off x="100196" y="116365"/>
              <a:ext cx="45719" cy="41832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4F60D1-4749-45BD-9867-BB17EC954D6F}"/>
                </a:ext>
              </a:extLst>
            </p:cNvPr>
            <p:cNvSpPr/>
            <p:nvPr/>
          </p:nvSpPr>
          <p:spPr>
            <a:xfrm rot="16200000">
              <a:off x="4867361" y="-4605082"/>
              <a:ext cx="51306" cy="9494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952936-926E-4628-8181-E9967041BAD5}"/>
              </a:ext>
            </a:extLst>
          </p:cNvPr>
          <p:cNvGrpSpPr/>
          <p:nvPr/>
        </p:nvGrpSpPr>
        <p:grpSpPr>
          <a:xfrm flipH="1" flipV="1">
            <a:off x="2551584" y="2567313"/>
            <a:ext cx="9539917" cy="4183261"/>
            <a:chOff x="100196" y="116365"/>
            <a:chExt cx="9539917" cy="4183261"/>
          </a:xfrm>
          <a:solidFill>
            <a:srgbClr val="BD172B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B197E9-013A-4BF3-A15B-D670ECFEE89E}"/>
                </a:ext>
              </a:extLst>
            </p:cNvPr>
            <p:cNvSpPr/>
            <p:nvPr/>
          </p:nvSpPr>
          <p:spPr>
            <a:xfrm flipH="1">
              <a:off x="100196" y="116365"/>
              <a:ext cx="45719" cy="41832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199796-D97F-4936-A26F-8F8B7880A402}"/>
                </a:ext>
              </a:extLst>
            </p:cNvPr>
            <p:cNvSpPr/>
            <p:nvPr/>
          </p:nvSpPr>
          <p:spPr>
            <a:xfrm rot="16200000">
              <a:off x="4867361" y="-4605082"/>
              <a:ext cx="51306" cy="9494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E0E324-5449-4022-AC20-5B1A68F0F5DC}"/>
              </a:ext>
            </a:extLst>
          </p:cNvPr>
          <p:cNvGrpSpPr/>
          <p:nvPr/>
        </p:nvGrpSpPr>
        <p:grpSpPr>
          <a:xfrm flipH="1" flipV="1">
            <a:off x="210532" y="245935"/>
            <a:ext cx="8934343" cy="3654656"/>
            <a:chOff x="3004818" y="2938093"/>
            <a:chExt cx="8934343" cy="36546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959233-0429-4CB6-8575-5E5AB5787A0B}"/>
                </a:ext>
              </a:extLst>
            </p:cNvPr>
            <p:cNvSpPr/>
            <p:nvPr/>
          </p:nvSpPr>
          <p:spPr>
            <a:xfrm flipV="1">
              <a:off x="11893442" y="2938093"/>
              <a:ext cx="45719" cy="3653749"/>
            </a:xfrm>
            <a:prstGeom prst="rect">
              <a:avLst/>
            </a:prstGeom>
            <a:solidFill>
              <a:srgbClr val="BD1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29A59D-0EC2-4A31-A6CB-D4DD3BC90356}"/>
                </a:ext>
              </a:extLst>
            </p:cNvPr>
            <p:cNvSpPr/>
            <p:nvPr/>
          </p:nvSpPr>
          <p:spPr>
            <a:xfrm rot="16200000" flipH="1" flipV="1">
              <a:off x="7429164" y="2122684"/>
              <a:ext cx="45719" cy="8894411"/>
            </a:xfrm>
            <a:prstGeom prst="rect">
              <a:avLst/>
            </a:prstGeom>
            <a:solidFill>
              <a:srgbClr val="BD1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00D789-F450-4557-9D92-DF9057093C15}"/>
              </a:ext>
            </a:extLst>
          </p:cNvPr>
          <p:cNvGrpSpPr/>
          <p:nvPr/>
        </p:nvGrpSpPr>
        <p:grpSpPr>
          <a:xfrm>
            <a:off x="3034425" y="2961653"/>
            <a:ext cx="8934343" cy="3654656"/>
            <a:chOff x="3004818" y="2938093"/>
            <a:chExt cx="8934343" cy="36546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528F8A-35B9-47F0-93DE-FFA99F5EFE68}"/>
                </a:ext>
              </a:extLst>
            </p:cNvPr>
            <p:cNvSpPr/>
            <p:nvPr/>
          </p:nvSpPr>
          <p:spPr>
            <a:xfrm flipV="1">
              <a:off x="11893442" y="2938093"/>
              <a:ext cx="45719" cy="3653749"/>
            </a:xfrm>
            <a:prstGeom prst="rect">
              <a:avLst/>
            </a:prstGeom>
            <a:solidFill>
              <a:srgbClr val="BD1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3106A0E-DC57-4474-BA6C-ADC130A6043E}"/>
                </a:ext>
              </a:extLst>
            </p:cNvPr>
            <p:cNvSpPr/>
            <p:nvPr/>
          </p:nvSpPr>
          <p:spPr>
            <a:xfrm rot="16200000" flipH="1" flipV="1">
              <a:off x="7429164" y="2122684"/>
              <a:ext cx="45719" cy="8894411"/>
            </a:xfrm>
            <a:prstGeom prst="rect">
              <a:avLst/>
            </a:prstGeom>
            <a:solidFill>
              <a:srgbClr val="BD1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97912AA-DA65-49E9-A4E7-A2158791CB45}"/>
              </a:ext>
            </a:extLst>
          </p:cNvPr>
          <p:cNvSpPr/>
          <p:nvPr/>
        </p:nvSpPr>
        <p:spPr>
          <a:xfrm rot="2688119">
            <a:off x="48897" y="4356661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A34409-B66D-4D44-812B-4E462E0DF437}"/>
              </a:ext>
            </a:extLst>
          </p:cNvPr>
          <p:cNvSpPr/>
          <p:nvPr/>
        </p:nvSpPr>
        <p:spPr>
          <a:xfrm rot="2688119">
            <a:off x="154179" y="3951386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D3E9DA-CBEA-49AE-905E-B133F13BD732}"/>
              </a:ext>
            </a:extLst>
          </p:cNvPr>
          <p:cNvSpPr/>
          <p:nvPr/>
        </p:nvSpPr>
        <p:spPr>
          <a:xfrm rot="2688119">
            <a:off x="11990253" y="2352505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85DF95-91D1-4E75-B352-4E915DA21D94}"/>
              </a:ext>
            </a:extLst>
          </p:cNvPr>
          <p:cNvSpPr/>
          <p:nvPr/>
        </p:nvSpPr>
        <p:spPr>
          <a:xfrm rot="2688119">
            <a:off x="11863188" y="2745251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FA348A-B544-4F92-B6F8-831D93D4EFF4}"/>
              </a:ext>
            </a:extLst>
          </p:cNvPr>
          <p:cNvSpPr/>
          <p:nvPr/>
        </p:nvSpPr>
        <p:spPr>
          <a:xfrm rot="2688119">
            <a:off x="2341169" y="6656162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C4644B-AA4E-4FC0-8645-86F354383AFA}"/>
              </a:ext>
            </a:extLst>
          </p:cNvPr>
          <p:cNvSpPr/>
          <p:nvPr/>
        </p:nvSpPr>
        <p:spPr>
          <a:xfrm rot="2688119">
            <a:off x="2821634" y="6502837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642C83-2C83-4684-8E5B-9A32B56E8846}"/>
              </a:ext>
            </a:extLst>
          </p:cNvPr>
          <p:cNvSpPr/>
          <p:nvPr/>
        </p:nvSpPr>
        <p:spPr>
          <a:xfrm rot="2688119">
            <a:off x="9693349" y="68061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C99855-930C-4077-A1D1-4EEF6DC259C3}"/>
              </a:ext>
            </a:extLst>
          </p:cNvPr>
          <p:cNvSpPr/>
          <p:nvPr/>
        </p:nvSpPr>
        <p:spPr>
          <a:xfrm rot="2688119">
            <a:off x="9201867" y="200286"/>
            <a:ext cx="157481" cy="157481"/>
          </a:xfrm>
          <a:prstGeom prst="rect">
            <a:avLst/>
          </a:prstGeom>
          <a:solidFill>
            <a:srgbClr val="BD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9600E3-71EF-4FCB-B77B-A05E32EC8581}"/>
              </a:ext>
            </a:extLst>
          </p:cNvPr>
          <p:cNvGrpSpPr/>
          <p:nvPr/>
        </p:nvGrpSpPr>
        <p:grpSpPr>
          <a:xfrm>
            <a:off x="3665007" y="957748"/>
            <a:ext cx="4815546" cy="4942503"/>
            <a:chOff x="3665007" y="957748"/>
            <a:chExt cx="4815546" cy="49425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B3F930-8583-4748-9AEA-6A896514680D}"/>
                </a:ext>
              </a:extLst>
            </p:cNvPr>
            <p:cNvSpPr txBox="1"/>
            <p:nvPr/>
          </p:nvSpPr>
          <p:spPr>
            <a:xfrm rot="20223472">
              <a:off x="5062495" y="2785510"/>
              <a:ext cx="2431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b="1" dirty="0">
                  <a:solidFill>
                    <a:schemeClr val="bg1"/>
                  </a:solidFill>
                  <a:latin typeface="Edwardian Script ITC" panose="030303020407070D0804" pitchFamily="66" charset="0"/>
                </a:rPr>
                <a:t>Thanks…</a:t>
              </a:r>
              <a:endParaRPr lang="en-IN" sz="540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6DABC01-45AB-43E9-A104-499C7371B152}"/>
                </a:ext>
              </a:extLst>
            </p:cNvPr>
            <p:cNvGrpSpPr/>
            <p:nvPr/>
          </p:nvGrpSpPr>
          <p:grpSpPr>
            <a:xfrm>
              <a:off x="3665007" y="957748"/>
              <a:ext cx="4815546" cy="4942503"/>
              <a:chOff x="3881938" y="1091297"/>
              <a:chExt cx="4815546" cy="494250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ACD4234-F5B7-4746-A155-6E78F4EAB3AB}"/>
                  </a:ext>
                </a:extLst>
              </p:cNvPr>
              <p:cNvGrpSpPr/>
              <p:nvPr/>
            </p:nvGrpSpPr>
            <p:grpSpPr>
              <a:xfrm>
                <a:off x="3881938" y="1091297"/>
                <a:ext cx="4815546" cy="4942503"/>
                <a:chOff x="3881938" y="1091297"/>
                <a:chExt cx="4815546" cy="4942503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A3894BE6-03CF-4650-898B-EB3833793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9584" l="65708" r="100000">
                              <a14:foregroundMark x1="68095" y1="55689" x2="66530" y2="55597"/>
                              <a14:foregroundMark x1="66889" y1="66142" x2="66093" y2="67068"/>
                              <a14:foregroundMark x1="69944" y1="53238" x2="68686" y2="54903"/>
                              <a14:foregroundMark x1="75796" y1="72155" x2="74666" y2="72895"/>
                              <a14:foregroundMark x1="79440" y1="76642" x2="78722" y2="76642"/>
                              <a14:foregroundMark x1="78568" y1="76642" x2="78568" y2="76642"/>
                              <a14:foregroundMark x1="94456" y1="81129" x2="94045" y2="82794"/>
                              <a14:foregroundMark x1="89810" y1="75532" x2="89245" y2="75856"/>
                              <a14:foregroundMark x1="87911" y1="15402" x2="82854" y2="15634"/>
                              <a14:foregroundMark x1="98691" y1="36957" x2="95483" y2="41119"/>
                              <a14:foregroundMark x1="91196" y1="46623" x2="86704" y2="52266"/>
                              <a14:foregroundMark x1="83727" y1="54625" x2="79312" y2="57956"/>
                              <a14:backgroundMark x1="94405" y1="15634" x2="93583" y2="15634"/>
                              <a14:backgroundMark x1="92993" y1="30204" x2="92351" y2="30666"/>
                              <a14:backgroundMark x1="94533" y1="41119" x2="94148" y2="41628"/>
                              <a14:backgroundMark x1="94020" y1="75439" x2="85395" y2="97734"/>
                              <a14:backgroundMark x1="95868" y1="17484" x2="96407" y2="17669"/>
                              <a14:backgroundMark x1="79261" y1="57077" x2="77644" y2="57771"/>
                              <a14:backgroundMark x1="77541" y1="58048" x2="77541" y2="58048"/>
                              <a14:backgroundMark x1="77490" y1="58048" x2="77490" y2="58048"/>
                              <a14:backgroundMark x1="79389" y1="57169" x2="79389" y2="57169"/>
                              <a14:backgroundMark x1="88706" y1="14709" x2="88989" y2="15032"/>
                              <a14:backgroundMark x1="89810" y1="15310" x2="90888" y2="15495"/>
                              <a14:backgroundMark x1="89682" y1="16512" x2="89040" y2="16281"/>
                              <a14:backgroundMark x1="98383" y1="43663" x2="98152" y2="43478"/>
                              <a14:backgroundMark x1="82084" y1="44635" x2="87089" y2="48196"/>
                              <a14:backgroundMark x1="81879" y1="58233" x2="81879" y2="61101"/>
                              <a14:backgroundMark x1="85498" y1="52405" x2="84702" y2="53145"/>
                              <a14:backgroundMark x1="82572" y1="55042" x2="80467" y2="55689"/>
                              <a14:backgroundMark x1="82649" y1="54718" x2="83830" y2="53932"/>
                              <a14:backgroundMark x1="90118" y1="50046" x2="88758" y2="54255"/>
                              <a14:backgroundMark x1="83393" y1="14246" x2="86319" y2="14431"/>
                              <a14:backgroundMark x1="83727" y1="16790" x2="84523" y2="16374"/>
                              <a14:backgroundMark x1="84523" y1="16096" x2="86602" y2="15726"/>
                              <a14:backgroundMark x1="86602" y1="15541" x2="87192" y2="15541"/>
                              <a14:backgroundMark x1="83599" y1="16281" x2="83291" y2="16096"/>
                              <a14:backgroundMark x1="82213" y1="15634" x2="80236" y2="154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647"/>
                <a:stretch/>
              </p:blipFill>
              <p:spPr>
                <a:xfrm rot="8741367">
                  <a:off x="6172905" y="1091297"/>
                  <a:ext cx="1539820" cy="2817439"/>
                </a:xfrm>
                <a:custGeom>
                  <a:avLst/>
                  <a:gdLst>
                    <a:gd name="connsiteX0" fmla="*/ 0 w 1539820"/>
                    <a:gd name="connsiteY0" fmla="*/ 2817439 h 2817439"/>
                    <a:gd name="connsiteX1" fmla="*/ 0 w 1539820"/>
                    <a:gd name="connsiteY1" fmla="*/ 0 h 2817439"/>
                    <a:gd name="connsiteX2" fmla="*/ 1124119 w 1539820"/>
                    <a:gd name="connsiteY2" fmla="*/ 0 h 2817439"/>
                    <a:gd name="connsiteX3" fmla="*/ 1101838 w 1539820"/>
                    <a:gd name="connsiteY3" fmla="*/ 19553 h 2817439"/>
                    <a:gd name="connsiteX4" fmla="*/ 936466 w 1539820"/>
                    <a:gd name="connsiteY4" fmla="*/ 216168 h 2817439"/>
                    <a:gd name="connsiteX5" fmla="*/ 1269178 w 1539820"/>
                    <a:gd name="connsiteY5" fmla="*/ 1978774 h 2817439"/>
                    <a:gd name="connsiteX6" fmla="*/ 1310433 w 1539820"/>
                    <a:gd name="connsiteY6" fmla="*/ 2003976 h 2817439"/>
                    <a:gd name="connsiteX7" fmla="*/ 1299591 w 1539820"/>
                    <a:gd name="connsiteY7" fmla="*/ 2019472 h 2817439"/>
                    <a:gd name="connsiteX8" fmla="*/ 1377159 w 1539820"/>
                    <a:gd name="connsiteY8" fmla="*/ 2673745 h 2817439"/>
                    <a:gd name="connsiteX9" fmla="*/ 1524894 w 1539820"/>
                    <a:gd name="connsiteY9" fmla="*/ 2760412 h 2817439"/>
                    <a:gd name="connsiteX10" fmla="*/ 1539820 w 1539820"/>
                    <a:gd name="connsiteY10" fmla="*/ 2763628 h 2817439"/>
                    <a:gd name="connsiteX11" fmla="*/ 1539820 w 1539820"/>
                    <a:gd name="connsiteY11" fmla="*/ 2817439 h 281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39820" h="2817439">
                      <a:moveTo>
                        <a:pt x="0" y="2817439"/>
                      </a:moveTo>
                      <a:lnTo>
                        <a:pt x="0" y="0"/>
                      </a:lnTo>
                      <a:lnTo>
                        <a:pt x="1124119" y="0"/>
                      </a:lnTo>
                      <a:lnTo>
                        <a:pt x="1101838" y="19553"/>
                      </a:lnTo>
                      <a:cubicBezTo>
                        <a:pt x="1041341" y="78229"/>
                        <a:pt x="985823" y="143842"/>
                        <a:pt x="936466" y="216168"/>
                      </a:cubicBezTo>
                      <a:cubicBezTo>
                        <a:pt x="541612" y="794773"/>
                        <a:pt x="690572" y="1583920"/>
                        <a:pt x="1269178" y="1978774"/>
                      </a:cubicBezTo>
                      <a:lnTo>
                        <a:pt x="1310433" y="2003976"/>
                      </a:lnTo>
                      <a:lnTo>
                        <a:pt x="1299591" y="2019472"/>
                      </a:lnTo>
                      <a:cubicBezTo>
                        <a:pt x="1160830" y="2217808"/>
                        <a:pt x="1195558" y="2510736"/>
                        <a:pt x="1377159" y="2673745"/>
                      </a:cubicBezTo>
                      <a:cubicBezTo>
                        <a:pt x="1422558" y="2714498"/>
                        <a:pt x="1472840" y="2743272"/>
                        <a:pt x="1524894" y="2760412"/>
                      </a:cubicBezTo>
                      <a:lnTo>
                        <a:pt x="1539820" y="2763628"/>
                      </a:lnTo>
                      <a:lnTo>
                        <a:pt x="1539820" y="2817439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16B910C4-3BA8-42D0-8498-B89D3D082C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9584" l="65708" r="100000">
                              <a14:foregroundMark x1="68095" y1="55689" x2="66530" y2="55597"/>
                              <a14:foregroundMark x1="66889" y1="66142" x2="66093" y2="67068"/>
                              <a14:foregroundMark x1="69944" y1="53238" x2="68686" y2="54903"/>
                              <a14:foregroundMark x1="75796" y1="72155" x2="74666" y2="72895"/>
                              <a14:foregroundMark x1="79440" y1="76642" x2="78722" y2="76642"/>
                              <a14:foregroundMark x1="78568" y1="76642" x2="78568" y2="76642"/>
                              <a14:foregroundMark x1="94456" y1="81129" x2="94045" y2="82794"/>
                              <a14:foregroundMark x1="89810" y1="75532" x2="89245" y2="75856"/>
                              <a14:foregroundMark x1="87911" y1="15402" x2="82854" y2="15634"/>
                              <a14:foregroundMark x1="98691" y1="36957" x2="95483" y2="41119"/>
                              <a14:foregroundMark x1="91196" y1="46623" x2="86704" y2="52266"/>
                              <a14:foregroundMark x1="83727" y1="54625" x2="79312" y2="57956"/>
                              <a14:backgroundMark x1="94405" y1="15634" x2="93583" y2="15634"/>
                              <a14:backgroundMark x1="92993" y1="30204" x2="92351" y2="30666"/>
                              <a14:backgroundMark x1="94533" y1="41119" x2="94148" y2="41628"/>
                              <a14:backgroundMark x1="94020" y1="75439" x2="85395" y2="97734"/>
                              <a14:backgroundMark x1="95868" y1="17484" x2="96407" y2="17669"/>
                              <a14:backgroundMark x1="79261" y1="57077" x2="77644" y2="57771"/>
                              <a14:backgroundMark x1="77541" y1="58048" x2="77541" y2="58048"/>
                              <a14:backgroundMark x1="77490" y1="58048" x2="77490" y2="58048"/>
                              <a14:backgroundMark x1="79389" y1="57169" x2="79389" y2="57169"/>
                              <a14:backgroundMark x1="88706" y1="14709" x2="88989" y2="15032"/>
                              <a14:backgroundMark x1="89810" y1="15310" x2="90888" y2="15495"/>
                              <a14:backgroundMark x1="89682" y1="16512" x2="89040" y2="16281"/>
                              <a14:backgroundMark x1="98383" y1="43663" x2="98152" y2="43478"/>
                              <a14:backgroundMark x1="82084" y1="44635" x2="87089" y2="48196"/>
                              <a14:backgroundMark x1="81879" y1="58233" x2="81879" y2="61101"/>
                              <a14:backgroundMark x1="85498" y1="52405" x2="84702" y2="53145"/>
                              <a14:backgroundMark x1="82572" y1="55042" x2="80467" y2="55689"/>
                              <a14:backgroundMark x1="82649" y1="54718" x2="83830" y2="53932"/>
                              <a14:backgroundMark x1="90118" y1="50046" x2="88758" y2="54255"/>
                              <a14:backgroundMark x1="83393" y1="14246" x2="86319" y2="14431"/>
                              <a14:backgroundMark x1="83727" y1="16790" x2="84523" y2="16374"/>
                              <a14:backgroundMark x1="84523" y1="16096" x2="86602" y2="15726"/>
                              <a14:backgroundMark x1="86602" y1="15541" x2="87192" y2="15541"/>
                              <a14:backgroundMark x1="83599" y1="16281" x2="83291" y2="16096"/>
                              <a14:backgroundMark x1="82213" y1="15634" x2="80236" y2="154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647"/>
                <a:stretch/>
              </p:blipFill>
              <p:spPr>
                <a:xfrm rot="14215781">
                  <a:off x="6518855" y="2834095"/>
                  <a:ext cx="1539820" cy="2817439"/>
                </a:xfrm>
                <a:custGeom>
                  <a:avLst/>
                  <a:gdLst>
                    <a:gd name="connsiteX0" fmla="*/ 0 w 1539820"/>
                    <a:gd name="connsiteY0" fmla="*/ 2817439 h 2817439"/>
                    <a:gd name="connsiteX1" fmla="*/ 0 w 1539820"/>
                    <a:gd name="connsiteY1" fmla="*/ 0 h 2817439"/>
                    <a:gd name="connsiteX2" fmla="*/ 1124119 w 1539820"/>
                    <a:gd name="connsiteY2" fmla="*/ 0 h 2817439"/>
                    <a:gd name="connsiteX3" fmla="*/ 1101838 w 1539820"/>
                    <a:gd name="connsiteY3" fmla="*/ 19553 h 2817439"/>
                    <a:gd name="connsiteX4" fmla="*/ 936466 w 1539820"/>
                    <a:gd name="connsiteY4" fmla="*/ 216168 h 2817439"/>
                    <a:gd name="connsiteX5" fmla="*/ 1269178 w 1539820"/>
                    <a:gd name="connsiteY5" fmla="*/ 1978774 h 2817439"/>
                    <a:gd name="connsiteX6" fmla="*/ 1310433 w 1539820"/>
                    <a:gd name="connsiteY6" fmla="*/ 2003976 h 2817439"/>
                    <a:gd name="connsiteX7" fmla="*/ 1299591 w 1539820"/>
                    <a:gd name="connsiteY7" fmla="*/ 2019472 h 2817439"/>
                    <a:gd name="connsiteX8" fmla="*/ 1377159 w 1539820"/>
                    <a:gd name="connsiteY8" fmla="*/ 2673745 h 2817439"/>
                    <a:gd name="connsiteX9" fmla="*/ 1524894 w 1539820"/>
                    <a:gd name="connsiteY9" fmla="*/ 2760412 h 2817439"/>
                    <a:gd name="connsiteX10" fmla="*/ 1539820 w 1539820"/>
                    <a:gd name="connsiteY10" fmla="*/ 2763628 h 2817439"/>
                    <a:gd name="connsiteX11" fmla="*/ 1539820 w 1539820"/>
                    <a:gd name="connsiteY11" fmla="*/ 2817439 h 281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39820" h="2817439">
                      <a:moveTo>
                        <a:pt x="0" y="2817439"/>
                      </a:moveTo>
                      <a:lnTo>
                        <a:pt x="0" y="0"/>
                      </a:lnTo>
                      <a:lnTo>
                        <a:pt x="1124119" y="0"/>
                      </a:lnTo>
                      <a:lnTo>
                        <a:pt x="1101838" y="19553"/>
                      </a:lnTo>
                      <a:cubicBezTo>
                        <a:pt x="1041341" y="78229"/>
                        <a:pt x="985823" y="143842"/>
                        <a:pt x="936466" y="216168"/>
                      </a:cubicBezTo>
                      <a:cubicBezTo>
                        <a:pt x="541612" y="794773"/>
                        <a:pt x="690572" y="1583920"/>
                        <a:pt x="1269178" y="1978774"/>
                      </a:cubicBezTo>
                      <a:lnTo>
                        <a:pt x="1310433" y="2003976"/>
                      </a:lnTo>
                      <a:lnTo>
                        <a:pt x="1299591" y="2019472"/>
                      </a:lnTo>
                      <a:cubicBezTo>
                        <a:pt x="1160830" y="2217808"/>
                        <a:pt x="1195558" y="2510736"/>
                        <a:pt x="1377159" y="2673745"/>
                      </a:cubicBezTo>
                      <a:cubicBezTo>
                        <a:pt x="1422558" y="2714498"/>
                        <a:pt x="1472840" y="2743272"/>
                        <a:pt x="1524894" y="2760412"/>
                      </a:cubicBezTo>
                      <a:lnTo>
                        <a:pt x="1539820" y="2763628"/>
                      </a:lnTo>
                      <a:lnTo>
                        <a:pt x="1539820" y="2817439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81030EF3-6DD8-4E6E-A807-035E33F69D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9584" l="65708" r="100000">
                              <a14:foregroundMark x1="68095" y1="55689" x2="66530" y2="55597"/>
                              <a14:foregroundMark x1="66889" y1="66142" x2="66093" y2="67068"/>
                              <a14:foregroundMark x1="69944" y1="53238" x2="68686" y2="54903"/>
                              <a14:foregroundMark x1="75796" y1="72155" x2="74666" y2="72895"/>
                              <a14:foregroundMark x1="79440" y1="76642" x2="78722" y2="76642"/>
                              <a14:foregroundMark x1="78568" y1="76642" x2="78568" y2="76642"/>
                              <a14:foregroundMark x1="94456" y1="81129" x2="94045" y2="82794"/>
                              <a14:foregroundMark x1="89810" y1="75532" x2="89245" y2="75856"/>
                              <a14:foregroundMark x1="87911" y1="15402" x2="82854" y2="15634"/>
                              <a14:foregroundMark x1="98691" y1="36957" x2="95483" y2="41119"/>
                              <a14:foregroundMark x1="91196" y1="46623" x2="86704" y2="52266"/>
                              <a14:foregroundMark x1="83727" y1="54625" x2="79312" y2="57956"/>
                              <a14:backgroundMark x1="94405" y1="15634" x2="93583" y2="15634"/>
                              <a14:backgroundMark x1="92993" y1="30204" x2="92351" y2="30666"/>
                              <a14:backgroundMark x1="94533" y1="41119" x2="94148" y2="41628"/>
                              <a14:backgroundMark x1="94020" y1="75439" x2="85395" y2="97734"/>
                              <a14:backgroundMark x1="95868" y1="17484" x2="96407" y2="17669"/>
                              <a14:backgroundMark x1="79261" y1="57077" x2="77644" y2="57771"/>
                              <a14:backgroundMark x1="77541" y1="58048" x2="77541" y2="58048"/>
                              <a14:backgroundMark x1="77490" y1="58048" x2="77490" y2="58048"/>
                              <a14:backgroundMark x1="79389" y1="57169" x2="79389" y2="57169"/>
                              <a14:backgroundMark x1="88706" y1="14709" x2="88989" y2="15032"/>
                              <a14:backgroundMark x1="89810" y1="15310" x2="90888" y2="15495"/>
                              <a14:backgroundMark x1="89682" y1="16512" x2="89040" y2="16281"/>
                              <a14:backgroundMark x1="98383" y1="43663" x2="98152" y2="43478"/>
                              <a14:backgroundMark x1="82084" y1="44635" x2="87089" y2="48196"/>
                              <a14:backgroundMark x1="81879" y1="58233" x2="81879" y2="61101"/>
                              <a14:backgroundMark x1="85498" y1="52405" x2="84702" y2="53145"/>
                              <a14:backgroundMark x1="82572" y1="55042" x2="80467" y2="55689"/>
                              <a14:backgroundMark x1="82649" y1="54718" x2="83830" y2="53932"/>
                              <a14:backgroundMark x1="90118" y1="50046" x2="88758" y2="54255"/>
                              <a14:backgroundMark x1="83393" y1="14246" x2="86319" y2="14431"/>
                              <a14:backgroundMark x1="83727" y1="16790" x2="84523" y2="16374"/>
                              <a14:backgroundMark x1="84523" y1="16096" x2="86602" y2="15726"/>
                              <a14:backgroundMark x1="86602" y1="15541" x2="87192" y2="15541"/>
                              <a14:backgroundMark x1="83599" y1="16281" x2="83291" y2="16096"/>
                              <a14:backgroundMark x1="82213" y1="15634" x2="80236" y2="154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647"/>
                <a:stretch/>
              </p:blipFill>
              <p:spPr>
                <a:xfrm rot="3481845">
                  <a:off x="4520748" y="1420215"/>
                  <a:ext cx="1539820" cy="2817439"/>
                </a:xfrm>
                <a:custGeom>
                  <a:avLst/>
                  <a:gdLst>
                    <a:gd name="connsiteX0" fmla="*/ 0 w 1539820"/>
                    <a:gd name="connsiteY0" fmla="*/ 2817439 h 2817439"/>
                    <a:gd name="connsiteX1" fmla="*/ 0 w 1539820"/>
                    <a:gd name="connsiteY1" fmla="*/ 0 h 2817439"/>
                    <a:gd name="connsiteX2" fmla="*/ 1124119 w 1539820"/>
                    <a:gd name="connsiteY2" fmla="*/ 0 h 2817439"/>
                    <a:gd name="connsiteX3" fmla="*/ 1101838 w 1539820"/>
                    <a:gd name="connsiteY3" fmla="*/ 19553 h 2817439"/>
                    <a:gd name="connsiteX4" fmla="*/ 936466 w 1539820"/>
                    <a:gd name="connsiteY4" fmla="*/ 216168 h 2817439"/>
                    <a:gd name="connsiteX5" fmla="*/ 1269178 w 1539820"/>
                    <a:gd name="connsiteY5" fmla="*/ 1978774 h 2817439"/>
                    <a:gd name="connsiteX6" fmla="*/ 1310433 w 1539820"/>
                    <a:gd name="connsiteY6" fmla="*/ 2003976 h 2817439"/>
                    <a:gd name="connsiteX7" fmla="*/ 1299591 w 1539820"/>
                    <a:gd name="connsiteY7" fmla="*/ 2019472 h 2817439"/>
                    <a:gd name="connsiteX8" fmla="*/ 1377159 w 1539820"/>
                    <a:gd name="connsiteY8" fmla="*/ 2673745 h 2817439"/>
                    <a:gd name="connsiteX9" fmla="*/ 1524894 w 1539820"/>
                    <a:gd name="connsiteY9" fmla="*/ 2760412 h 2817439"/>
                    <a:gd name="connsiteX10" fmla="*/ 1539820 w 1539820"/>
                    <a:gd name="connsiteY10" fmla="*/ 2763628 h 2817439"/>
                    <a:gd name="connsiteX11" fmla="*/ 1539820 w 1539820"/>
                    <a:gd name="connsiteY11" fmla="*/ 2817439 h 281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39820" h="2817439">
                      <a:moveTo>
                        <a:pt x="0" y="2817439"/>
                      </a:moveTo>
                      <a:lnTo>
                        <a:pt x="0" y="0"/>
                      </a:lnTo>
                      <a:lnTo>
                        <a:pt x="1124119" y="0"/>
                      </a:lnTo>
                      <a:lnTo>
                        <a:pt x="1101838" y="19553"/>
                      </a:lnTo>
                      <a:cubicBezTo>
                        <a:pt x="1041341" y="78229"/>
                        <a:pt x="985823" y="143842"/>
                        <a:pt x="936466" y="216168"/>
                      </a:cubicBezTo>
                      <a:cubicBezTo>
                        <a:pt x="541612" y="794773"/>
                        <a:pt x="690572" y="1583920"/>
                        <a:pt x="1269178" y="1978774"/>
                      </a:cubicBezTo>
                      <a:lnTo>
                        <a:pt x="1310433" y="2003976"/>
                      </a:lnTo>
                      <a:lnTo>
                        <a:pt x="1299591" y="2019472"/>
                      </a:lnTo>
                      <a:cubicBezTo>
                        <a:pt x="1160830" y="2217808"/>
                        <a:pt x="1195558" y="2510736"/>
                        <a:pt x="1377159" y="2673745"/>
                      </a:cubicBezTo>
                      <a:cubicBezTo>
                        <a:pt x="1422558" y="2714498"/>
                        <a:pt x="1472840" y="2743272"/>
                        <a:pt x="1524894" y="2760412"/>
                      </a:cubicBezTo>
                      <a:lnTo>
                        <a:pt x="1539820" y="2763628"/>
                      </a:lnTo>
                      <a:lnTo>
                        <a:pt x="1539820" y="2817439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3B740D86-74B6-4096-BDEC-7ED9DD98B6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9584" l="65708" r="100000">
                              <a14:foregroundMark x1="68095" y1="55689" x2="66530" y2="55597"/>
                              <a14:foregroundMark x1="66889" y1="66142" x2="66093" y2="67068"/>
                              <a14:foregroundMark x1="69944" y1="53238" x2="68686" y2="54903"/>
                              <a14:foregroundMark x1="75796" y1="72155" x2="74666" y2="72895"/>
                              <a14:foregroundMark x1="79440" y1="76642" x2="78722" y2="76642"/>
                              <a14:foregroundMark x1="78568" y1="76642" x2="78568" y2="76642"/>
                              <a14:foregroundMark x1="94456" y1="81129" x2="94045" y2="82794"/>
                              <a14:foregroundMark x1="89810" y1="75532" x2="89245" y2="75856"/>
                              <a14:foregroundMark x1="87911" y1="15402" x2="82854" y2="15634"/>
                              <a14:foregroundMark x1="98691" y1="36957" x2="95483" y2="41119"/>
                              <a14:foregroundMark x1="91196" y1="46623" x2="86704" y2="52266"/>
                              <a14:foregroundMark x1="83727" y1="54625" x2="79312" y2="57956"/>
                              <a14:backgroundMark x1="94405" y1="15634" x2="93583" y2="15634"/>
                              <a14:backgroundMark x1="92993" y1="30204" x2="92351" y2="30666"/>
                              <a14:backgroundMark x1="94533" y1="41119" x2="94148" y2="41628"/>
                              <a14:backgroundMark x1="94020" y1="75439" x2="85395" y2="97734"/>
                              <a14:backgroundMark x1="95868" y1="17484" x2="96407" y2="17669"/>
                              <a14:backgroundMark x1="79261" y1="57077" x2="77644" y2="57771"/>
                              <a14:backgroundMark x1="77541" y1="58048" x2="77541" y2="58048"/>
                              <a14:backgroundMark x1="77490" y1="58048" x2="77490" y2="58048"/>
                              <a14:backgroundMark x1="79389" y1="57169" x2="79389" y2="57169"/>
                              <a14:backgroundMark x1="88706" y1="14709" x2="88989" y2="15032"/>
                              <a14:backgroundMark x1="89810" y1="15310" x2="90888" y2="15495"/>
                              <a14:backgroundMark x1="89682" y1="16512" x2="89040" y2="16281"/>
                              <a14:backgroundMark x1="98383" y1="43663" x2="98152" y2="43478"/>
                              <a14:backgroundMark x1="82084" y1="44635" x2="87089" y2="48196"/>
                              <a14:backgroundMark x1="81879" y1="58233" x2="81879" y2="61101"/>
                              <a14:backgroundMark x1="85498" y1="52405" x2="84702" y2="53145"/>
                              <a14:backgroundMark x1="82572" y1="55042" x2="80467" y2="55689"/>
                              <a14:backgroundMark x1="82649" y1="54718" x2="83830" y2="53932"/>
                              <a14:backgroundMark x1="90118" y1="50046" x2="88758" y2="54255"/>
                              <a14:backgroundMark x1="83393" y1="14246" x2="86319" y2="14431"/>
                              <a14:backgroundMark x1="83727" y1="16790" x2="84523" y2="16374"/>
                              <a14:backgroundMark x1="84523" y1="16096" x2="86602" y2="15726"/>
                              <a14:backgroundMark x1="86602" y1="15541" x2="87192" y2="15541"/>
                              <a14:backgroundMark x1="83599" y1="16281" x2="83291" y2="16096"/>
                              <a14:backgroundMark x1="82213" y1="15634" x2="80236" y2="154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647"/>
                <a:stretch/>
              </p:blipFill>
              <p:spPr>
                <a:xfrm rot="19412423">
                  <a:off x="4877673" y="3216361"/>
                  <a:ext cx="1539820" cy="2817439"/>
                </a:xfrm>
                <a:custGeom>
                  <a:avLst/>
                  <a:gdLst>
                    <a:gd name="connsiteX0" fmla="*/ 0 w 1539820"/>
                    <a:gd name="connsiteY0" fmla="*/ 2817439 h 2817439"/>
                    <a:gd name="connsiteX1" fmla="*/ 0 w 1539820"/>
                    <a:gd name="connsiteY1" fmla="*/ 0 h 2817439"/>
                    <a:gd name="connsiteX2" fmla="*/ 1124119 w 1539820"/>
                    <a:gd name="connsiteY2" fmla="*/ 0 h 2817439"/>
                    <a:gd name="connsiteX3" fmla="*/ 1101838 w 1539820"/>
                    <a:gd name="connsiteY3" fmla="*/ 19553 h 2817439"/>
                    <a:gd name="connsiteX4" fmla="*/ 936466 w 1539820"/>
                    <a:gd name="connsiteY4" fmla="*/ 216168 h 2817439"/>
                    <a:gd name="connsiteX5" fmla="*/ 1269178 w 1539820"/>
                    <a:gd name="connsiteY5" fmla="*/ 1978774 h 2817439"/>
                    <a:gd name="connsiteX6" fmla="*/ 1310433 w 1539820"/>
                    <a:gd name="connsiteY6" fmla="*/ 2003976 h 2817439"/>
                    <a:gd name="connsiteX7" fmla="*/ 1299591 w 1539820"/>
                    <a:gd name="connsiteY7" fmla="*/ 2019472 h 2817439"/>
                    <a:gd name="connsiteX8" fmla="*/ 1377159 w 1539820"/>
                    <a:gd name="connsiteY8" fmla="*/ 2673745 h 2817439"/>
                    <a:gd name="connsiteX9" fmla="*/ 1524894 w 1539820"/>
                    <a:gd name="connsiteY9" fmla="*/ 2760412 h 2817439"/>
                    <a:gd name="connsiteX10" fmla="*/ 1539820 w 1539820"/>
                    <a:gd name="connsiteY10" fmla="*/ 2763628 h 2817439"/>
                    <a:gd name="connsiteX11" fmla="*/ 1539820 w 1539820"/>
                    <a:gd name="connsiteY11" fmla="*/ 2817439 h 281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39820" h="2817439">
                      <a:moveTo>
                        <a:pt x="0" y="2817439"/>
                      </a:moveTo>
                      <a:lnTo>
                        <a:pt x="0" y="0"/>
                      </a:lnTo>
                      <a:lnTo>
                        <a:pt x="1124119" y="0"/>
                      </a:lnTo>
                      <a:lnTo>
                        <a:pt x="1101838" y="19553"/>
                      </a:lnTo>
                      <a:cubicBezTo>
                        <a:pt x="1041341" y="78229"/>
                        <a:pt x="985823" y="143842"/>
                        <a:pt x="936466" y="216168"/>
                      </a:cubicBezTo>
                      <a:cubicBezTo>
                        <a:pt x="541612" y="794773"/>
                        <a:pt x="690572" y="1583920"/>
                        <a:pt x="1269178" y="1978774"/>
                      </a:cubicBezTo>
                      <a:lnTo>
                        <a:pt x="1310433" y="2003976"/>
                      </a:lnTo>
                      <a:lnTo>
                        <a:pt x="1299591" y="2019472"/>
                      </a:lnTo>
                      <a:cubicBezTo>
                        <a:pt x="1160830" y="2217808"/>
                        <a:pt x="1195558" y="2510736"/>
                        <a:pt x="1377159" y="2673745"/>
                      </a:cubicBezTo>
                      <a:cubicBezTo>
                        <a:pt x="1422558" y="2714498"/>
                        <a:pt x="1472840" y="2743272"/>
                        <a:pt x="1524894" y="2760412"/>
                      </a:cubicBezTo>
                      <a:lnTo>
                        <a:pt x="1539820" y="2763628"/>
                      </a:lnTo>
                      <a:lnTo>
                        <a:pt x="1539820" y="2817439"/>
                      </a:lnTo>
                      <a:close/>
                    </a:path>
                  </a:pathLst>
                </a:custGeom>
              </p:spPr>
            </p:pic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31AE720-3405-4AC7-99D1-23872A9D6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9814" b="100000" l="26321" r="51996">
                            <a14:foregroundMark x1="41505" y1="98099" x2="46359" y2="98584"/>
                            <a14:backgroundMark x1="34115" y1="72896" x2="37298" y2="99717"/>
                            <a14:backgroundMark x1="29962" y1="74110" x2="31553" y2="99960"/>
                            <a14:backgroundMark x1="41451" y1="97532" x2="46710" y2="98261"/>
                            <a14:backgroundMark x1="41775" y1="98989" x2="47195" y2="99474"/>
                            <a14:backgroundMark x1="38107" y1="71723" x2="40804" y2="999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52" t="30803" r="51561" b="9149"/>
              <a:stretch/>
            </p:blipFill>
            <p:spPr>
              <a:xfrm>
                <a:off x="7304480" y="2192906"/>
                <a:ext cx="802568" cy="1575916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3CA548-506A-4F6F-BD6B-87035B30CC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91" b="76596" l="12372" r="67556">
                            <a14:foregroundMark x1="58701" y1="15125" x2="60087" y2="15726"/>
                            <a14:foregroundMark x1="60087" y1="16050" x2="60318" y2="16142"/>
                            <a14:foregroundMark x1="60524" y1="43802" x2="65375" y2="40009"/>
                            <a14:foregroundMark x1="65323" y1="40102" x2="65041" y2="40426"/>
                            <a14:foregroundMark x1="62936" y1="49260" x2="62936" y2="49352"/>
                            <a14:foregroundMark x1="66401" y1="38437" x2="66863" y2="39038"/>
                            <a14:foregroundMark x1="64861" y1="45467" x2="65195" y2="45652"/>
                            <a14:backgroundMark x1="61627" y1="45097" x2="61961" y2="44588"/>
                            <a14:backgroundMark x1="63321" y1="44265" x2="64040" y2="43987"/>
                            <a14:backgroundMark x1="64322" y1="43987" x2="64476" y2="43802"/>
                            <a14:backgroundMark x1="64861" y1="39408" x2="64861" y2="394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83" t="8700" r="32201" b="23499"/>
              <a:stretch/>
            </p:blipFill>
            <p:spPr>
              <a:xfrm rot="2014228">
                <a:off x="4510095" y="1731618"/>
                <a:ext cx="1385794" cy="922576"/>
              </a:xfrm>
              <a:prstGeom prst="rect">
                <a:avLst/>
              </a:prstGeom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3B1868E-8AD3-4FAF-99B8-24808FDEE5ED}"/>
                  </a:ext>
                </a:extLst>
              </p:cNvPr>
              <p:cNvSpPr/>
              <p:nvPr/>
            </p:nvSpPr>
            <p:spPr>
              <a:xfrm>
                <a:off x="5068505" y="2353869"/>
                <a:ext cx="2427033" cy="2427033"/>
              </a:xfrm>
              <a:prstGeom prst="ellipse">
                <a:avLst/>
              </a:prstGeom>
              <a:noFill/>
              <a:ln w="127000">
                <a:solidFill>
                  <a:srgbClr val="BD17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DA89C8-CC7A-4C33-8F22-52AF5C427CDA}"/>
                </a:ext>
              </a:extLst>
            </p:cNvPr>
            <p:cNvGrpSpPr/>
            <p:nvPr/>
          </p:nvGrpSpPr>
          <p:grpSpPr>
            <a:xfrm>
              <a:off x="4195300" y="3129158"/>
              <a:ext cx="1628082" cy="1956261"/>
              <a:chOff x="4195300" y="3129158"/>
              <a:chExt cx="1628082" cy="1956261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8C22962-B93E-4142-BA0A-C7F45FF278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4063">
                            <a14:foregroundMark x1="66042" y1="57656" x2="70729" y2="55469"/>
                            <a14:foregroundMark x1="60938" y1="71406" x2="66354" y2="73594"/>
                            <a14:foregroundMark x1="64271" y1="74531" x2="60521" y2="73281"/>
                            <a14:backgroundMark x1="53125" y1="32188" x2="71979" y2="35313"/>
                            <a14:backgroundMark x1="73438" y1="53594" x2="82292" y2="86094"/>
                            <a14:backgroundMark x1="66563" y1="55156" x2="72917" y2="52344"/>
                            <a14:backgroundMark x1="68229" y1="85156" x2="82708" y2="728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64" t="32580" r="25727" b="19850"/>
              <a:stretch/>
            </p:blipFill>
            <p:spPr>
              <a:xfrm rot="18252641">
                <a:off x="4942026" y="4204063"/>
                <a:ext cx="924892" cy="83782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0ACC0CA-7E38-42B5-B294-F4955406B6DB}"/>
                  </a:ext>
                </a:extLst>
              </p:cNvPr>
              <p:cNvGrpSpPr/>
              <p:nvPr/>
            </p:nvGrpSpPr>
            <p:grpSpPr>
              <a:xfrm>
                <a:off x="4195300" y="3129158"/>
                <a:ext cx="1174905" cy="1618592"/>
                <a:chOff x="4225341" y="2996841"/>
                <a:chExt cx="1174905" cy="161859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59E9E8CA-4C63-4538-B928-80C2377F5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4063">
                              <a14:foregroundMark x1="66042" y1="57656" x2="70729" y2="55469"/>
                              <a14:foregroundMark x1="60938" y1="71406" x2="66354" y2="73594"/>
                              <a14:foregroundMark x1="64271" y1="74531" x2="60521" y2="73281"/>
                              <a14:backgroundMark x1="53125" y1="32188" x2="71979" y2="35313"/>
                              <a14:backgroundMark x1="73438" y1="53594" x2="82292" y2="86094"/>
                              <a14:backgroundMark x1="66563" y1="55156" x2="72917" y2="52344"/>
                              <a14:backgroundMark x1="68229" y1="85156" x2="82708" y2="728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264" t="32580" r="25727" b="19850"/>
                <a:stretch/>
              </p:blipFill>
              <p:spPr>
                <a:xfrm rot="20324330">
                  <a:off x="4233472" y="3558503"/>
                  <a:ext cx="1166774" cy="1056930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1755D6A-5379-4E63-ABBC-4F8EA9E0EC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4063">
                              <a14:foregroundMark x1="66042" y1="57656" x2="70729" y2="55469"/>
                              <a14:foregroundMark x1="60938" y1="71406" x2="66354" y2="73594"/>
                              <a14:foregroundMark x1="64271" y1="74531" x2="60521" y2="73281"/>
                              <a14:backgroundMark x1="53125" y1="32188" x2="71979" y2="35313"/>
                              <a14:backgroundMark x1="73438" y1="53594" x2="82292" y2="86094"/>
                              <a14:backgroundMark x1="66563" y1="55156" x2="72917" y2="52344"/>
                              <a14:backgroundMark x1="68229" y1="85156" x2="82708" y2="728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264" t="32580" r="25727" b="19850"/>
                <a:stretch/>
              </p:blipFill>
              <p:spPr>
                <a:xfrm>
                  <a:off x="4225341" y="2996841"/>
                  <a:ext cx="985664" cy="89287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314653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DA46076-06D6-4BB4-9976-8C8AE28D7917}"/>
              </a:ext>
            </a:extLst>
          </p:cNvPr>
          <p:cNvSpPr/>
          <p:nvPr/>
        </p:nvSpPr>
        <p:spPr>
          <a:xfrm rot="2700000">
            <a:off x="4591582" y="1498005"/>
            <a:ext cx="3027601" cy="3028417"/>
          </a:xfrm>
          <a:custGeom>
            <a:avLst/>
            <a:gdLst>
              <a:gd name="connsiteX0" fmla="*/ 581085 w 3027601"/>
              <a:gd name="connsiteY0" fmla="*/ 2750330 h 3028417"/>
              <a:gd name="connsiteX1" fmla="*/ 2446844 w 3027601"/>
              <a:gd name="connsiteY1" fmla="*/ 2750330 h 3028417"/>
              <a:gd name="connsiteX2" fmla="*/ 2168759 w 3027601"/>
              <a:gd name="connsiteY2" fmla="*/ 3028415 h 3028417"/>
              <a:gd name="connsiteX3" fmla="*/ 859170 w 3027601"/>
              <a:gd name="connsiteY3" fmla="*/ 3028415 h 3028417"/>
              <a:gd name="connsiteX4" fmla="*/ 0 w 3027601"/>
              <a:gd name="connsiteY4" fmla="*/ 2169246 h 3028417"/>
              <a:gd name="connsiteX5" fmla="*/ 278085 w 3027601"/>
              <a:gd name="connsiteY5" fmla="*/ 2447332 h 3028417"/>
              <a:gd name="connsiteX6" fmla="*/ 278085 w 3027601"/>
              <a:gd name="connsiteY6" fmla="*/ 2750331 h 3028417"/>
              <a:gd name="connsiteX7" fmla="*/ 581085 w 3027601"/>
              <a:gd name="connsiteY7" fmla="*/ 2750331 h 3028417"/>
              <a:gd name="connsiteX8" fmla="*/ 859170 w 3027601"/>
              <a:gd name="connsiteY8" fmla="*/ 3028416 h 3028417"/>
              <a:gd name="connsiteX9" fmla="*/ 0 w 3027601"/>
              <a:gd name="connsiteY9" fmla="*/ 3028417 h 3028417"/>
              <a:gd name="connsiteX10" fmla="*/ 0 w 3027601"/>
              <a:gd name="connsiteY10" fmla="*/ 1 h 3028417"/>
              <a:gd name="connsiteX11" fmla="*/ 858841 w 3027601"/>
              <a:gd name="connsiteY11" fmla="*/ 1 h 3028417"/>
              <a:gd name="connsiteX12" fmla="*/ 858841 w 3027601"/>
              <a:gd name="connsiteY12" fmla="*/ 1 h 3028417"/>
              <a:gd name="connsiteX13" fmla="*/ 2168430 w 3027601"/>
              <a:gd name="connsiteY13" fmla="*/ 1 h 3028417"/>
              <a:gd name="connsiteX14" fmla="*/ 2168431 w 3027601"/>
              <a:gd name="connsiteY14" fmla="*/ 1 h 3028417"/>
              <a:gd name="connsiteX15" fmla="*/ 3027600 w 3027601"/>
              <a:gd name="connsiteY15" fmla="*/ 0 h 3028417"/>
              <a:gd name="connsiteX16" fmla="*/ 3027600 w 3027601"/>
              <a:gd name="connsiteY16" fmla="*/ 859170 h 3028417"/>
              <a:gd name="connsiteX17" fmla="*/ 3027600 w 3027601"/>
              <a:gd name="connsiteY17" fmla="*/ 859171 h 3028417"/>
              <a:gd name="connsiteX18" fmla="*/ 3027600 w 3027601"/>
              <a:gd name="connsiteY18" fmla="*/ 2169575 h 3028417"/>
              <a:gd name="connsiteX19" fmla="*/ 3027601 w 3027601"/>
              <a:gd name="connsiteY19" fmla="*/ 2169575 h 3028417"/>
              <a:gd name="connsiteX20" fmla="*/ 3027601 w 3027601"/>
              <a:gd name="connsiteY20" fmla="*/ 3028416 h 3028417"/>
              <a:gd name="connsiteX21" fmla="*/ 2168759 w 3027601"/>
              <a:gd name="connsiteY21" fmla="*/ 3028416 h 3028417"/>
              <a:gd name="connsiteX22" fmla="*/ 2446845 w 3027601"/>
              <a:gd name="connsiteY22" fmla="*/ 2750331 h 3028417"/>
              <a:gd name="connsiteX23" fmla="*/ 2749515 w 3027601"/>
              <a:gd name="connsiteY23" fmla="*/ 2750331 h 3028417"/>
              <a:gd name="connsiteX24" fmla="*/ 2749515 w 3027601"/>
              <a:gd name="connsiteY24" fmla="*/ 2447660 h 3028417"/>
              <a:gd name="connsiteX25" fmla="*/ 2749515 w 3027601"/>
              <a:gd name="connsiteY25" fmla="*/ 2447660 h 3028417"/>
              <a:gd name="connsiteX26" fmla="*/ 2749515 w 3027601"/>
              <a:gd name="connsiteY26" fmla="*/ 581085 h 3028417"/>
              <a:gd name="connsiteX27" fmla="*/ 2749515 w 3027601"/>
              <a:gd name="connsiteY27" fmla="*/ 581085 h 3028417"/>
              <a:gd name="connsiteX28" fmla="*/ 2749515 w 3027601"/>
              <a:gd name="connsiteY28" fmla="*/ 278086 h 3028417"/>
              <a:gd name="connsiteX29" fmla="*/ 2446515 w 3027601"/>
              <a:gd name="connsiteY29" fmla="*/ 278086 h 3028417"/>
              <a:gd name="connsiteX30" fmla="*/ 2446514 w 3027601"/>
              <a:gd name="connsiteY30" fmla="*/ 278086 h 3028417"/>
              <a:gd name="connsiteX31" fmla="*/ 580755 w 3027601"/>
              <a:gd name="connsiteY31" fmla="*/ 278086 h 3028417"/>
              <a:gd name="connsiteX32" fmla="*/ 278085 w 3027601"/>
              <a:gd name="connsiteY32" fmla="*/ 278086 h 3028417"/>
              <a:gd name="connsiteX33" fmla="*/ 278085 w 3027601"/>
              <a:gd name="connsiteY33" fmla="*/ 580756 h 3028417"/>
              <a:gd name="connsiteX34" fmla="*/ 0 w 3027601"/>
              <a:gd name="connsiteY34" fmla="*/ 858842 h 302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7601" h="3028417">
                <a:moveTo>
                  <a:pt x="581085" y="2750330"/>
                </a:moveTo>
                <a:lnTo>
                  <a:pt x="2446844" y="2750330"/>
                </a:lnTo>
                <a:lnTo>
                  <a:pt x="2168759" y="3028415"/>
                </a:lnTo>
                <a:lnTo>
                  <a:pt x="859170" y="3028415"/>
                </a:lnTo>
                <a:close/>
                <a:moveTo>
                  <a:pt x="0" y="2169246"/>
                </a:moveTo>
                <a:lnTo>
                  <a:pt x="278085" y="2447332"/>
                </a:lnTo>
                <a:lnTo>
                  <a:pt x="278085" y="2750331"/>
                </a:lnTo>
                <a:lnTo>
                  <a:pt x="581085" y="2750331"/>
                </a:lnTo>
                <a:lnTo>
                  <a:pt x="859170" y="3028416"/>
                </a:lnTo>
                <a:lnTo>
                  <a:pt x="0" y="3028417"/>
                </a:lnTo>
                <a:close/>
                <a:moveTo>
                  <a:pt x="0" y="1"/>
                </a:moveTo>
                <a:lnTo>
                  <a:pt x="858841" y="1"/>
                </a:lnTo>
                <a:lnTo>
                  <a:pt x="858841" y="1"/>
                </a:lnTo>
                <a:lnTo>
                  <a:pt x="2168430" y="1"/>
                </a:lnTo>
                <a:lnTo>
                  <a:pt x="2168431" y="1"/>
                </a:lnTo>
                <a:lnTo>
                  <a:pt x="3027600" y="0"/>
                </a:lnTo>
                <a:lnTo>
                  <a:pt x="3027600" y="859170"/>
                </a:lnTo>
                <a:lnTo>
                  <a:pt x="3027600" y="859171"/>
                </a:lnTo>
                <a:lnTo>
                  <a:pt x="3027600" y="2169575"/>
                </a:lnTo>
                <a:lnTo>
                  <a:pt x="3027601" y="2169575"/>
                </a:lnTo>
                <a:lnTo>
                  <a:pt x="3027601" y="3028416"/>
                </a:lnTo>
                <a:lnTo>
                  <a:pt x="2168759" y="3028416"/>
                </a:lnTo>
                <a:lnTo>
                  <a:pt x="2446845" y="2750331"/>
                </a:lnTo>
                <a:lnTo>
                  <a:pt x="2749515" y="2750331"/>
                </a:lnTo>
                <a:lnTo>
                  <a:pt x="2749515" y="2447660"/>
                </a:lnTo>
                <a:lnTo>
                  <a:pt x="2749515" y="2447660"/>
                </a:lnTo>
                <a:lnTo>
                  <a:pt x="2749515" y="581085"/>
                </a:lnTo>
                <a:lnTo>
                  <a:pt x="2749515" y="581085"/>
                </a:lnTo>
                <a:lnTo>
                  <a:pt x="2749515" y="278086"/>
                </a:lnTo>
                <a:lnTo>
                  <a:pt x="2446515" y="278086"/>
                </a:lnTo>
                <a:lnTo>
                  <a:pt x="2446514" y="278086"/>
                </a:lnTo>
                <a:lnTo>
                  <a:pt x="580755" y="278086"/>
                </a:lnTo>
                <a:lnTo>
                  <a:pt x="278085" y="278086"/>
                </a:lnTo>
                <a:lnTo>
                  <a:pt x="278085" y="580756"/>
                </a:lnTo>
                <a:lnTo>
                  <a:pt x="0" y="85884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4C09E98-BFE6-45A4-8C75-F81EE8DBC963}"/>
              </a:ext>
            </a:extLst>
          </p:cNvPr>
          <p:cNvSpPr/>
          <p:nvPr/>
        </p:nvSpPr>
        <p:spPr>
          <a:xfrm>
            <a:off x="4571779" y="1478380"/>
            <a:ext cx="3067202" cy="3067667"/>
          </a:xfrm>
          <a:custGeom>
            <a:avLst/>
            <a:gdLst>
              <a:gd name="connsiteX0" fmla="*/ 1 w 3067202"/>
              <a:gd name="connsiteY0" fmla="*/ 2141647 h 3067667"/>
              <a:gd name="connsiteX1" fmla="*/ 926021 w 3067202"/>
              <a:gd name="connsiteY1" fmla="*/ 3067667 h 3067667"/>
              <a:gd name="connsiteX2" fmla="*/ 1 w 3067202"/>
              <a:gd name="connsiteY2" fmla="*/ 3067667 h 3067667"/>
              <a:gd name="connsiteX3" fmla="*/ 3067201 w 3067202"/>
              <a:gd name="connsiteY3" fmla="*/ 2141070 h 3067667"/>
              <a:gd name="connsiteX4" fmla="*/ 3067201 w 3067202"/>
              <a:gd name="connsiteY4" fmla="*/ 3067665 h 3067667"/>
              <a:gd name="connsiteX5" fmla="*/ 2140606 w 3067202"/>
              <a:gd name="connsiteY5" fmla="*/ 3067665 h 3067667"/>
              <a:gd name="connsiteX6" fmla="*/ 1 w 3067202"/>
              <a:gd name="connsiteY6" fmla="*/ 1 h 3067667"/>
              <a:gd name="connsiteX7" fmla="*/ 926597 w 3067202"/>
              <a:gd name="connsiteY7" fmla="*/ 1 h 3067667"/>
              <a:gd name="connsiteX8" fmla="*/ 1 w 3067202"/>
              <a:gd name="connsiteY8" fmla="*/ 926596 h 3067667"/>
              <a:gd name="connsiteX9" fmla="*/ 2141182 w 3067202"/>
              <a:gd name="connsiteY9" fmla="*/ 0 h 3067667"/>
              <a:gd name="connsiteX10" fmla="*/ 3067202 w 3067202"/>
              <a:gd name="connsiteY10" fmla="*/ 0 h 3067667"/>
              <a:gd name="connsiteX11" fmla="*/ 3067201 w 3067202"/>
              <a:gd name="connsiteY11" fmla="*/ 926019 h 3067667"/>
              <a:gd name="connsiteX12" fmla="*/ 1319869 w 3067202"/>
              <a:gd name="connsiteY12" fmla="*/ 0 h 3067667"/>
              <a:gd name="connsiteX13" fmla="*/ 1747909 w 3067202"/>
              <a:gd name="connsiteY13" fmla="*/ 0 h 3067667"/>
              <a:gd name="connsiteX14" fmla="*/ 3067201 w 3067202"/>
              <a:gd name="connsiteY14" fmla="*/ 1319292 h 3067667"/>
              <a:gd name="connsiteX15" fmla="*/ 3067201 w 3067202"/>
              <a:gd name="connsiteY15" fmla="*/ 1747798 h 3067667"/>
              <a:gd name="connsiteX16" fmla="*/ 1747333 w 3067202"/>
              <a:gd name="connsiteY16" fmla="*/ 3067666 h 3067667"/>
              <a:gd name="connsiteX17" fmla="*/ 1319292 w 3067202"/>
              <a:gd name="connsiteY17" fmla="*/ 3067666 h 3067667"/>
              <a:gd name="connsiteX18" fmla="*/ 1 w 3067202"/>
              <a:gd name="connsiteY18" fmla="*/ 1748375 h 3067667"/>
              <a:gd name="connsiteX19" fmla="*/ 0 w 3067202"/>
              <a:gd name="connsiteY19" fmla="*/ 1319869 h 3067667"/>
              <a:gd name="connsiteX20" fmla="*/ 1 w 3067202"/>
              <a:gd name="connsiteY20" fmla="*/ 1319868 h 3067667"/>
              <a:gd name="connsiteX21" fmla="*/ 1 w 3067202"/>
              <a:gd name="connsiteY21" fmla="*/ 926597 h 3067667"/>
              <a:gd name="connsiteX22" fmla="*/ 926597 w 3067202"/>
              <a:gd name="connsiteY22" fmla="*/ 2 h 3067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67202" h="3067667">
                <a:moveTo>
                  <a:pt x="1" y="2141647"/>
                </a:moveTo>
                <a:lnTo>
                  <a:pt x="926021" y="3067667"/>
                </a:lnTo>
                <a:lnTo>
                  <a:pt x="1" y="3067667"/>
                </a:lnTo>
                <a:close/>
                <a:moveTo>
                  <a:pt x="3067201" y="2141070"/>
                </a:moveTo>
                <a:lnTo>
                  <a:pt x="3067201" y="3067665"/>
                </a:lnTo>
                <a:lnTo>
                  <a:pt x="2140606" y="3067665"/>
                </a:lnTo>
                <a:close/>
                <a:moveTo>
                  <a:pt x="1" y="1"/>
                </a:moveTo>
                <a:lnTo>
                  <a:pt x="926597" y="1"/>
                </a:lnTo>
                <a:lnTo>
                  <a:pt x="1" y="926596"/>
                </a:lnTo>
                <a:close/>
                <a:moveTo>
                  <a:pt x="2141182" y="0"/>
                </a:moveTo>
                <a:lnTo>
                  <a:pt x="3067202" y="0"/>
                </a:lnTo>
                <a:lnTo>
                  <a:pt x="3067201" y="926019"/>
                </a:lnTo>
                <a:close/>
                <a:moveTo>
                  <a:pt x="1319869" y="0"/>
                </a:moveTo>
                <a:lnTo>
                  <a:pt x="1747909" y="0"/>
                </a:lnTo>
                <a:lnTo>
                  <a:pt x="3067201" y="1319292"/>
                </a:lnTo>
                <a:lnTo>
                  <a:pt x="3067201" y="1747798"/>
                </a:lnTo>
                <a:lnTo>
                  <a:pt x="1747333" y="3067666"/>
                </a:lnTo>
                <a:lnTo>
                  <a:pt x="1319292" y="3067666"/>
                </a:lnTo>
                <a:lnTo>
                  <a:pt x="1" y="1748375"/>
                </a:lnTo>
                <a:lnTo>
                  <a:pt x="0" y="1319869"/>
                </a:lnTo>
                <a:lnTo>
                  <a:pt x="1" y="1319868"/>
                </a:lnTo>
                <a:lnTo>
                  <a:pt x="1" y="926597"/>
                </a:lnTo>
                <a:lnTo>
                  <a:pt x="926597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43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AC6FD3-774E-4740-B578-232E348519F0}"/>
              </a:ext>
            </a:extLst>
          </p:cNvPr>
          <p:cNvSpPr/>
          <p:nvPr/>
        </p:nvSpPr>
        <p:spPr>
          <a:xfrm>
            <a:off x="3748975" y="1524810"/>
            <a:ext cx="4694049" cy="3808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F91FC-3298-4513-88F4-C71B68153C65}"/>
              </a:ext>
            </a:extLst>
          </p:cNvPr>
          <p:cNvSpPr/>
          <p:nvPr/>
        </p:nvSpPr>
        <p:spPr>
          <a:xfrm>
            <a:off x="3309024" y="1135705"/>
            <a:ext cx="5573949" cy="389106"/>
          </a:xfrm>
          <a:prstGeom prst="rect">
            <a:avLst/>
          </a:prstGeom>
          <a:gradFill>
            <a:gsLst>
              <a:gs pos="50000">
                <a:schemeClr val="bg1">
                  <a:lumMod val="95000"/>
                </a:schemeClr>
              </a:gs>
              <a:gs pos="15000">
                <a:schemeClr val="bg1">
                  <a:lumMod val="50000"/>
                </a:schemeClr>
              </a:gs>
              <a:gs pos="9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E3BA86-EDEC-4F81-B301-EE64B65D4BCB}"/>
              </a:ext>
            </a:extLst>
          </p:cNvPr>
          <p:cNvSpPr/>
          <p:nvPr/>
        </p:nvSpPr>
        <p:spPr>
          <a:xfrm>
            <a:off x="3309025" y="5138636"/>
            <a:ext cx="5573949" cy="389106"/>
          </a:xfrm>
          <a:prstGeom prst="rect">
            <a:avLst/>
          </a:prstGeom>
          <a:gradFill>
            <a:gsLst>
              <a:gs pos="50000">
                <a:schemeClr val="bg1">
                  <a:lumMod val="95000"/>
                </a:schemeClr>
              </a:gs>
              <a:gs pos="15000">
                <a:schemeClr val="bg1">
                  <a:lumMod val="50000"/>
                </a:schemeClr>
              </a:gs>
              <a:gs pos="9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">
            <a:extLst>
              <a:ext uri="{FF2B5EF4-FFF2-40B4-BE49-F238E27FC236}">
                <a16:creationId xmlns:a16="http://schemas.microsoft.com/office/drawing/2014/main" id="{E123193C-CAC0-4543-B6A0-E778A5327F37}"/>
              </a:ext>
            </a:extLst>
          </p:cNvPr>
          <p:cNvSpPr/>
          <p:nvPr/>
        </p:nvSpPr>
        <p:spPr>
          <a:xfrm>
            <a:off x="3873910" y="1524810"/>
            <a:ext cx="4434348" cy="36138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e">
            <a:extLst>
              <a:ext uri="{FF2B5EF4-FFF2-40B4-BE49-F238E27FC236}">
                <a16:creationId xmlns:a16="http://schemas.microsoft.com/office/drawing/2014/main" id="{E39DDF23-1326-41F5-9FA1-E73147A061A1}"/>
              </a:ext>
            </a:extLst>
          </p:cNvPr>
          <p:cNvSpPr/>
          <p:nvPr/>
        </p:nvSpPr>
        <p:spPr>
          <a:xfrm>
            <a:off x="3891544" y="1524810"/>
            <a:ext cx="4434348" cy="36138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">
            <a:extLst>
              <a:ext uri="{FF2B5EF4-FFF2-40B4-BE49-F238E27FC236}">
                <a16:creationId xmlns:a16="http://schemas.microsoft.com/office/drawing/2014/main" id="{6E3DE9C2-A5D0-4196-BC25-CA0667A4791D}"/>
              </a:ext>
            </a:extLst>
          </p:cNvPr>
          <p:cNvSpPr/>
          <p:nvPr/>
        </p:nvSpPr>
        <p:spPr>
          <a:xfrm>
            <a:off x="3882727" y="1524810"/>
            <a:ext cx="4434348" cy="36138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19882824-1138-4082-9146-86512A093CC6}"/>
              </a:ext>
            </a:extLst>
          </p:cNvPr>
          <p:cNvSpPr/>
          <p:nvPr/>
        </p:nvSpPr>
        <p:spPr>
          <a:xfrm>
            <a:off x="3882727" y="1524810"/>
            <a:ext cx="4434348" cy="361382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">
            <a:extLst>
              <a:ext uri="{FF2B5EF4-FFF2-40B4-BE49-F238E27FC236}">
                <a16:creationId xmlns:a16="http://schemas.microsoft.com/office/drawing/2014/main" id="{58EE6CEF-32AA-4137-B37D-AFEA7BD3071E}"/>
              </a:ext>
            </a:extLst>
          </p:cNvPr>
          <p:cNvSpPr/>
          <p:nvPr/>
        </p:nvSpPr>
        <p:spPr>
          <a:xfrm>
            <a:off x="3891544" y="1524810"/>
            <a:ext cx="4434348" cy="361382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">
            <a:extLst>
              <a:ext uri="{FF2B5EF4-FFF2-40B4-BE49-F238E27FC236}">
                <a16:creationId xmlns:a16="http://schemas.microsoft.com/office/drawing/2014/main" id="{0959E85E-C6F6-411A-A6DD-30B19889AA6F}"/>
              </a:ext>
            </a:extLst>
          </p:cNvPr>
          <p:cNvSpPr/>
          <p:nvPr/>
        </p:nvSpPr>
        <p:spPr>
          <a:xfrm>
            <a:off x="3891544" y="1524810"/>
            <a:ext cx="4434348" cy="361382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2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8" grpId="1" animBg="1"/>
      <p:bldP spid="17" grpId="0" animBg="1"/>
      <p:bldP spid="17" grpId="1" animBg="1"/>
      <p:bldP spid="16" grpId="0" animBg="1"/>
      <p:bldP spid="16" grpId="1" animBg="1"/>
      <p:bldP spid="15" grpId="0" animBg="1"/>
      <p:bldP spid="15" grpId="1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3CF0-D81F-4E13-BB40-93D08616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22" y="2001944"/>
            <a:ext cx="3039156" cy="3039156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36942C1-F466-46AB-A66C-CDBF8F763E68}"/>
              </a:ext>
            </a:extLst>
          </p:cNvPr>
          <p:cNvSpPr/>
          <p:nvPr/>
        </p:nvSpPr>
        <p:spPr>
          <a:xfrm>
            <a:off x="3827938" y="1742060"/>
            <a:ext cx="4536124" cy="363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5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30BA9F0-7A40-42C1-BB74-23BB45B27E23}"/>
              </a:ext>
            </a:extLst>
          </p:cNvPr>
          <p:cNvSpPr/>
          <p:nvPr/>
        </p:nvSpPr>
        <p:spPr>
          <a:xfrm>
            <a:off x="3827938" y="4752147"/>
            <a:ext cx="4536124" cy="363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5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5D1B87-BB91-4D73-9F68-F1F456AE5E6D}"/>
              </a:ext>
            </a:extLst>
          </p:cNvPr>
          <p:cNvGrpSpPr/>
          <p:nvPr/>
        </p:nvGrpSpPr>
        <p:grpSpPr>
          <a:xfrm>
            <a:off x="3879893" y="2105852"/>
            <a:ext cx="235838" cy="697886"/>
            <a:chOff x="3879893" y="2105852"/>
            <a:chExt cx="235838" cy="6978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6563BC-20AA-46F1-ADD1-9E7A738EC3E7}"/>
                </a:ext>
              </a:extLst>
            </p:cNvPr>
            <p:cNvCxnSpPr>
              <a:cxnSpLocks/>
            </p:cNvCxnSpPr>
            <p:nvPr/>
          </p:nvCxnSpPr>
          <p:spPr>
            <a:xfrm>
              <a:off x="4018468" y="2105852"/>
              <a:ext cx="97263" cy="69788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AAAF5B5-C9EE-4E22-BC37-B3186809E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9893" y="2105853"/>
              <a:ext cx="138575" cy="50226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00ECA92-B7F4-4F8B-AF99-66E8662CFCAA}"/>
              </a:ext>
            </a:extLst>
          </p:cNvPr>
          <p:cNvGrpSpPr/>
          <p:nvPr/>
        </p:nvGrpSpPr>
        <p:grpSpPr>
          <a:xfrm flipH="1">
            <a:off x="7937694" y="2105852"/>
            <a:ext cx="235838" cy="697886"/>
            <a:chOff x="3879893" y="2105852"/>
            <a:chExt cx="235838" cy="69788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58357E-FF9B-4D74-8BB3-51BD73C290F8}"/>
                </a:ext>
              </a:extLst>
            </p:cNvPr>
            <p:cNvCxnSpPr>
              <a:cxnSpLocks/>
            </p:cNvCxnSpPr>
            <p:nvPr/>
          </p:nvCxnSpPr>
          <p:spPr>
            <a:xfrm>
              <a:off x="4018468" y="2105852"/>
              <a:ext cx="97263" cy="69788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D03E53-911B-424B-BB3C-973499EBAE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9893" y="2105853"/>
              <a:ext cx="138575" cy="50226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05F3A6-A649-4689-864E-EE7731BD11AB}"/>
              </a:ext>
            </a:extLst>
          </p:cNvPr>
          <p:cNvGrpSpPr/>
          <p:nvPr/>
        </p:nvGrpSpPr>
        <p:grpSpPr>
          <a:xfrm flipH="1">
            <a:off x="3921205" y="5041100"/>
            <a:ext cx="235838" cy="697886"/>
            <a:chOff x="3879893" y="2105852"/>
            <a:chExt cx="235838" cy="69788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6C04AF4-6950-4E78-A24B-6D919FA27A38}"/>
                </a:ext>
              </a:extLst>
            </p:cNvPr>
            <p:cNvCxnSpPr>
              <a:cxnSpLocks/>
            </p:cNvCxnSpPr>
            <p:nvPr/>
          </p:nvCxnSpPr>
          <p:spPr>
            <a:xfrm>
              <a:off x="4018468" y="2105852"/>
              <a:ext cx="97263" cy="69788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EBB9EC2-1262-4D1F-8E00-A56D63C6D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9893" y="2105853"/>
              <a:ext cx="138575" cy="50226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3E0774A-2711-49FC-B69F-B22164EAEB63}"/>
              </a:ext>
            </a:extLst>
          </p:cNvPr>
          <p:cNvGrpSpPr/>
          <p:nvPr/>
        </p:nvGrpSpPr>
        <p:grpSpPr>
          <a:xfrm>
            <a:off x="7937694" y="4980711"/>
            <a:ext cx="235838" cy="697886"/>
            <a:chOff x="3879893" y="2105852"/>
            <a:chExt cx="235838" cy="69788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48BACA-F65D-4393-AE5A-9349611A4E2D}"/>
                </a:ext>
              </a:extLst>
            </p:cNvPr>
            <p:cNvCxnSpPr>
              <a:cxnSpLocks/>
            </p:cNvCxnSpPr>
            <p:nvPr/>
          </p:nvCxnSpPr>
          <p:spPr>
            <a:xfrm>
              <a:off x="4018468" y="2105852"/>
              <a:ext cx="97263" cy="69788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A53ABE-BBCB-4937-9A9A-3ADFAD4D9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9893" y="2105853"/>
              <a:ext cx="138575" cy="50226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8698EAB-081E-4B2F-8AB8-2F1821F00140}"/>
              </a:ext>
            </a:extLst>
          </p:cNvPr>
          <p:cNvSpPr/>
          <p:nvPr/>
        </p:nvSpPr>
        <p:spPr>
          <a:xfrm>
            <a:off x="3781895" y="2539919"/>
            <a:ext cx="187941" cy="187941"/>
          </a:xfrm>
          <a:prstGeom prst="ellipse">
            <a:avLst/>
          </a:prstGeom>
          <a:gradFill>
            <a:gsLst>
              <a:gs pos="0">
                <a:srgbClr val="FFFF00"/>
              </a:gs>
              <a:gs pos="97000">
                <a:srgbClr val="FF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7DB9DBF-F22B-4E20-A5E4-807FB9FC084F}"/>
              </a:ext>
            </a:extLst>
          </p:cNvPr>
          <p:cNvSpPr/>
          <p:nvPr/>
        </p:nvSpPr>
        <p:spPr>
          <a:xfrm>
            <a:off x="4036045" y="2727860"/>
            <a:ext cx="187941" cy="187941"/>
          </a:xfrm>
          <a:prstGeom prst="ellipse">
            <a:avLst/>
          </a:prstGeom>
          <a:gradFill>
            <a:gsLst>
              <a:gs pos="0">
                <a:srgbClr val="FFFF00"/>
              </a:gs>
              <a:gs pos="97000">
                <a:srgbClr val="FF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E31AD9-5899-4663-920A-EEAC1154D37B}"/>
              </a:ext>
            </a:extLst>
          </p:cNvPr>
          <p:cNvSpPr/>
          <p:nvPr/>
        </p:nvSpPr>
        <p:spPr>
          <a:xfrm>
            <a:off x="7853334" y="2742712"/>
            <a:ext cx="187941" cy="187941"/>
          </a:xfrm>
          <a:prstGeom prst="ellipse">
            <a:avLst/>
          </a:prstGeom>
          <a:gradFill>
            <a:gsLst>
              <a:gs pos="0">
                <a:srgbClr val="FFFF00"/>
              </a:gs>
              <a:gs pos="97000">
                <a:srgbClr val="FF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EA7FC0F-B39B-44BC-B5A0-28FD476DA0C9}"/>
              </a:ext>
            </a:extLst>
          </p:cNvPr>
          <p:cNvSpPr/>
          <p:nvPr/>
        </p:nvSpPr>
        <p:spPr>
          <a:xfrm>
            <a:off x="8082854" y="2539918"/>
            <a:ext cx="187941" cy="187941"/>
          </a:xfrm>
          <a:prstGeom prst="ellipse">
            <a:avLst/>
          </a:prstGeom>
          <a:gradFill>
            <a:gsLst>
              <a:gs pos="0">
                <a:srgbClr val="FFFF00"/>
              </a:gs>
              <a:gs pos="97000">
                <a:srgbClr val="FF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7DA8FE-4275-4677-99C1-E3FC2A476F25}"/>
              </a:ext>
            </a:extLst>
          </p:cNvPr>
          <p:cNvSpPr/>
          <p:nvPr/>
        </p:nvSpPr>
        <p:spPr>
          <a:xfrm>
            <a:off x="4084821" y="5452571"/>
            <a:ext cx="187941" cy="187941"/>
          </a:xfrm>
          <a:prstGeom prst="ellipse">
            <a:avLst/>
          </a:prstGeom>
          <a:gradFill>
            <a:gsLst>
              <a:gs pos="0">
                <a:srgbClr val="FFFF00"/>
              </a:gs>
              <a:gs pos="97000">
                <a:srgbClr val="FF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A9934E-41FD-4891-A8C4-A5673787B7B7}"/>
              </a:ext>
            </a:extLst>
          </p:cNvPr>
          <p:cNvSpPr/>
          <p:nvPr/>
        </p:nvSpPr>
        <p:spPr>
          <a:xfrm>
            <a:off x="3827234" y="5644379"/>
            <a:ext cx="187941" cy="187941"/>
          </a:xfrm>
          <a:prstGeom prst="ellipse">
            <a:avLst/>
          </a:prstGeom>
          <a:gradFill>
            <a:gsLst>
              <a:gs pos="0">
                <a:srgbClr val="FFFF00"/>
              </a:gs>
              <a:gs pos="97000">
                <a:srgbClr val="FF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829C3F5-F9FD-4A04-A22F-70F836278F8F}"/>
              </a:ext>
            </a:extLst>
          </p:cNvPr>
          <p:cNvSpPr/>
          <p:nvPr/>
        </p:nvSpPr>
        <p:spPr>
          <a:xfrm>
            <a:off x="7840431" y="5390043"/>
            <a:ext cx="187941" cy="187941"/>
          </a:xfrm>
          <a:prstGeom prst="ellipse">
            <a:avLst/>
          </a:prstGeom>
          <a:gradFill>
            <a:gsLst>
              <a:gs pos="0">
                <a:srgbClr val="FFFF00"/>
              </a:gs>
              <a:gs pos="97000">
                <a:srgbClr val="FF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5BEB53-5B13-4E8F-962C-25934BDADC46}"/>
              </a:ext>
            </a:extLst>
          </p:cNvPr>
          <p:cNvSpPr/>
          <p:nvPr/>
        </p:nvSpPr>
        <p:spPr>
          <a:xfrm>
            <a:off x="8082854" y="5572810"/>
            <a:ext cx="187941" cy="187941"/>
          </a:xfrm>
          <a:prstGeom prst="ellipse">
            <a:avLst/>
          </a:prstGeom>
          <a:gradFill>
            <a:gsLst>
              <a:gs pos="0">
                <a:srgbClr val="FFFF00"/>
              </a:gs>
              <a:gs pos="97000">
                <a:srgbClr val="FF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00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8F5CA2-8E32-4B30-8B63-7011B8448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54" b="99965" l="1547" r="785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1" y="2371495"/>
            <a:ext cx="2295044" cy="16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E281D2-27A9-4FD9-8820-48C38AD6D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144" y="2614471"/>
            <a:ext cx="1800000" cy="180000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54A43-F75D-4DD8-BED0-B61BC8BB7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60" y="2614471"/>
            <a:ext cx="1800000" cy="180000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94C034-6771-4852-81F0-BDB65272D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41" y="2614471"/>
            <a:ext cx="1800000" cy="180000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8ECFE-8B19-4686-A402-65102FB41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22" y="2614471"/>
            <a:ext cx="1800000" cy="1800000"/>
          </a:xfrm>
          <a:prstGeom prst="ellipse">
            <a:avLst/>
          </a:prstGeom>
          <a:ln>
            <a:solidFill>
              <a:schemeClr val="bg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1292150-196C-4496-8819-0687AB55DFF6}"/>
              </a:ext>
            </a:extLst>
          </p:cNvPr>
          <p:cNvGrpSpPr/>
          <p:nvPr/>
        </p:nvGrpSpPr>
        <p:grpSpPr>
          <a:xfrm>
            <a:off x="1725046" y="-108155"/>
            <a:ext cx="1395151" cy="1710813"/>
            <a:chOff x="1725046" y="-108155"/>
            <a:chExt cx="1395151" cy="1710813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6F86B7A2-8791-4787-9996-79262E9EDD51}"/>
                </a:ext>
              </a:extLst>
            </p:cNvPr>
            <p:cNvSpPr/>
            <p:nvPr/>
          </p:nvSpPr>
          <p:spPr>
            <a:xfrm>
              <a:off x="1725046" y="894735"/>
              <a:ext cx="1395151" cy="707923"/>
            </a:xfrm>
            <a:prstGeom prst="trapezoid">
              <a:avLst>
                <a:gd name="adj" fmla="val 86111"/>
              </a:avLst>
            </a:prstGeom>
            <a:solidFill>
              <a:srgbClr val="9E7800">
                <a:alpha val="827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1A36975-C00D-4978-AA2F-7B5181E76A27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2422622" y="-108155"/>
              <a:ext cx="0" cy="1002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rapezoid 9">
            <a:extLst>
              <a:ext uri="{FF2B5EF4-FFF2-40B4-BE49-F238E27FC236}">
                <a16:creationId xmlns:a16="http://schemas.microsoft.com/office/drawing/2014/main" id="{0305BBBD-6A93-4C48-9503-4C93480B9010}"/>
              </a:ext>
            </a:extLst>
          </p:cNvPr>
          <p:cNvSpPr/>
          <p:nvPr/>
        </p:nvSpPr>
        <p:spPr>
          <a:xfrm>
            <a:off x="845708" y="1597965"/>
            <a:ext cx="3153826" cy="3902290"/>
          </a:xfrm>
          <a:prstGeom prst="trapezoid">
            <a:avLst>
              <a:gd name="adj" fmla="val 31244"/>
            </a:avLst>
          </a:prstGeom>
          <a:gradFill flip="none" rotWithShape="1">
            <a:gsLst>
              <a:gs pos="0">
                <a:srgbClr val="FFFF00"/>
              </a:gs>
              <a:gs pos="43000">
                <a:srgbClr val="FFFF00">
                  <a:alpha val="5000"/>
                </a:srgbClr>
              </a:gs>
              <a:gs pos="100000">
                <a:srgbClr val="FFFF00">
                  <a:alpha val="0"/>
                </a:srgbClr>
              </a:gs>
              <a:gs pos="70000">
                <a:srgbClr val="FFFF00">
                  <a:alpha val="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03997E-4876-4199-8FEA-A951FB563D41}"/>
              </a:ext>
            </a:extLst>
          </p:cNvPr>
          <p:cNvGrpSpPr/>
          <p:nvPr/>
        </p:nvGrpSpPr>
        <p:grpSpPr>
          <a:xfrm>
            <a:off x="1725046" y="4656036"/>
            <a:ext cx="1462260" cy="1035496"/>
            <a:chOff x="1725046" y="4656036"/>
            <a:chExt cx="1462260" cy="10354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7DAADC-FC86-4392-8850-3DA4412D3007}"/>
                </a:ext>
              </a:extLst>
            </p:cNvPr>
            <p:cNvSpPr txBox="1"/>
            <p:nvPr/>
          </p:nvSpPr>
          <p:spPr>
            <a:xfrm>
              <a:off x="1725046" y="4656036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Heading 1</a:t>
              </a:r>
              <a:endParaRPr lang="en-I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E66D19-A4EE-4C03-88B0-3B351B6E756F}"/>
                </a:ext>
              </a:extLst>
            </p:cNvPr>
            <p:cNvSpPr txBox="1"/>
            <p:nvPr/>
          </p:nvSpPr>
          <p:spPr>
            <a:xfrm>
              <a:off x="2087785" y="5229867"/>
              <a:ext cx="669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</a:rPr>
                <a:t>text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CFF223-C7D1-4D98-8B53-97A2F166A36E}"/>
              </a:ext>
            </a:extLst>
          </p:cNvPr>
          <p:cNvGrpSpPr/>
          <p:nvPr/>
        </p:nvGrpSpPr>
        <p:grpSpPr>
          <a:xfrm>
            <a:off x="4201960" y="-108155"/>
            <a:ext cx="1395151" cy="1710813"/>
            <a:chOff x="1725046" y="-108155"/>
            <a:chExt cx="1395151" cy="1710813"/>
          </a:xfrm>
        </p:grpSpPr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49BBC430-8E20-4C9C-9BAB-65C1CC2E2FF4}"/>
                </a:ext>
              </a:extLst>
            </p:cNvPr>
            <p:cNvSpPr/>
            <p:nvPr/>
          </p:nvSpPr>
          <p:spPr>
            <a:xfrm>
              <a:off x="1725046" y="894735"/>
              <a:ext cx="1395151" cy="707923"/>
            </a:xfrm>
            <a:prstGeom prst="trapezoid">
              <a:avLst>
                <a:gd name="adj" fmla="val 86111"/>
              </a:avLst>
            </a:prstGeom>
            <a:solidFill>
              <a:srgbClr val="9E7800">
                <a:alpha val="827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7C97028-19BD-40FD-97A5-E0B179C71B58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2422622" y="-108155"/>
              <a:ext cx="0" cy="1002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rapezoid 16">
            <a:extLst>
              <a:ext uri="{FF2B5EF4-FFF2-40B4-BE49-F238E27FC236}">
                <a16:creationId xmlns:a16="http://schemas.microsoft.com/office/drawing/2014/main" id="{4D5A1BAF-BA48-4E5E-AC62-2B14E641EE72}"/>
              </a:ext>
            </a:extLst>
          </p:cNvPr>
          <p:cNvSpPr/>
          <p:nvPr/>
        </p:nvSpPr>
        <p:spPr>
          <a:xfrm>
            <a:off x="3322622" y="1597965"/>
            <a:ext cx="3153826" cy="3902290"/>
          </a:xfrm>
          <a:prstGeom prst="trapezoid">
            <a:avLst>
              <a:gd name="adj" fmla="val 31244"/>
            </a:avLst>
          </a:prstGeom>
          <a:gradFill flip="none" rotWithShape="1">
            <a:gsLst>
              <a:gs pos="0">
                <a:srgbClr val="FFFF00"/>
              </a:gs>
              <a:gs pos="43000">
                <a:srgbClr val="FFFF00">
                  <a:alpha val="5000"/>
                </a:srgbClr>
              </a:gs>
              <a:gs pos="100000">
                <a:srgbClr val="FFFF00">
                  <a:alpha val="0"/>
                </a:srgbClr>
              </a:gs>
              <a:gs pos="70000">
                <a:srgbClr val="FFFF00">
                  <a:alpha val="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4EC09C-0CBE-4FEF-AA21-49849F74C50E}"/>
              </a:ext>
            </a:extLst>
          </p:cNvPr>
          <p:cNvGrpSpPr/>
          <p:nvPr/>
        </p:nvGrpSpPr>
        <p:grpSpPr>
          <a:xfrm>
            <a:off x="4201960" y="4656036"/>
            <a:ext cx="1462260" cy="1035496"/>
            <a:chOff x="1725046" y="4656036"/>
            <a:chExt cx="1462260" cy="10354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90372E-AF3C-4C9A-9B4D-8C4F73B754E0}"/>
                </a:ext>
              </a:extLst>
            </p:cNvPr>
            <p:cNvSpPr txBox="1"/>
            <p:nvPr/>
          </p:nvSpPr>
          <p:spPr>
            <a:xfrm>
              <a:off x="1725046" y="4656036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Heading 2</a:t>
              </a:r>
              <a:endParaRPr lang="en-I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1D4EF3-6BE4-4A0F-8744-CDF15A79F683}"/>
                </a:ext>
              </a:extLst>
            </p:cNvPr>
            <p:cNvSpPr txBox="1"/>
            <p:nvPr/>
          </p:nvSpPr>
          <p:spPr>
            <a:xfrm>
              <a:off x="2087785" y="5229867"/>
              <a:ext cx="669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</a:rPr>
                <a:t>text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BD558D-E238-4DB3-ADC3-9045D7166374}"/>
              </a:ext>
            </a:extLst>
          </p:cNvPr>
          <p:cNvGrpSpPr/>
          <p:nvPr/>
        </p:nvGrpSpPr>
        <p:grpSpPr>
          <a:xfrm>
            <a:off x="6595006" y="-108155"/>
            <a:ext cx="1395151" cy="1710813"/>
            <a:chOff x="1725046" y="-108155"/>
            <a:chExt cx="1395151" cy="1710813"/>
          </a:xfrm>
        </p:grpSpPr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1ECF8080-F5F4-4A89-9DC0-861AF02C4992}"/>
                </a:ext>
              </a:extLst>
            </p:cNvPr>
            <p:cNvSpPr/>
            <p:nvPr/>
          </p:nvSpPr>
          <p:spPr>
            <a:xfrm>
              <a:off x="1725046" y="894735"/>
              <a:ext cx="1395151" cy="707923"/>
            </a:xfrm>
            <a:prstGeom prst="trapezoid">
              <a:avLst>
                <a:gd name="adj" fmla="val 86111"/>
              </a:avLst>
            </a:prstGeom>
            <a:solidFill>
              <a:srgbClr val="9E7800">
                <a:alpha val="827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436DDA-46D3-4E43-82EA-0469A04C9FFD}"/>
                </a:ext>
              </a:extLst>
            </p:cNvPr>
            <p:cNvCxnSpPr>
              <a:stCxn id="22" idx="0"/>
            </p:cNvCxnSpPr>
            <p:nvPr/>
          </p:nvCxnSpPr>
          <p:spPr>
            <a:xfrm flipV="1">
              <a:off x="2422622" y="-108155"/>
              <a:ext cx="0" cy="1002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rapezoid 23">
            <a:extLst>
              <a:ext uri="{FF2B5EF4-FFF2-40B4-BE49-F238E27FC236}">
                <a16:creationId xmlns:a16="http://schemas.microsoft.com/office/drawing/2014/main" id="{9A9082DF-BBF1-49B8-B5F1-EAC6DFEDB8AB}"/>
              </a:ext>
            </a:extLst>
          </p:cNvPr>
          <p:cNvSpPr/>
          <p:nvPr/>
        </p:nvSpPr>
        <p:spPr>
          <a:xfrm>
            <a:off x="5715668" y="1597965"/>
            <a:ext cx="3153826" cy="3902290"/>
          </a:xfrm>
          <a:prstGeom prst="trapezoid">
            <a:avLst>
              <a:gd name="adj" fmla="val 31244"/>
            </a:avLst>
          </a:prstGeom>
          <a:gradFill flip="none" rotWithShape="1">
            <a:gsLst>
              <a:gs pos="0">
                <a:srgbClr val="FFFF00"/>
              </a:gs>
              <a:gs pos="43000">
                <a:srgbClr val="FFFF00">
                  <a:alpha val="5000"/>
                </a:srgbClr>
              </a:gs>
              <a:gs pos="100000">
                <a:srgbClr val="FFFF00">
                  <a:alpha val="0"/>
                </a:srgbClr>
              </a:gs>
              <a:gs pos="70000">
                <a:srgbClr val="FFFF00">
                  <a:alpha val="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B07E27-547E-4464-95D7-9E3866BD8BE3}"/>
              </a:ext>
            </a:extLst>
          </p:cNvPr>
          <p:cNvGrpSpPr/>
          <p:nvPr/>
        </p:nvGrpSpPr>
        <p:grpSpPr>
          <a:xfrm>
            <a:off x="6595006" y="4656036"/>
            <a:ext cx="1462260" cy="1035496"/>
            <a:chOff x="1725046" y="4656036"/>
            <a:chExt cx="1462260" cy="10354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A0A82D-5669-42E7-B5D1-D3A8E3A72982}"/>
                </a:ext>
              </a:extLst>
            </p:cNvPr>
            <p:cNvSpPr txBox="1"/>
            <p:nvPr/>
          </p:nvSpPr>
          <p:spPr>
            <a:xfrm>
              <a:off x="1725046" y="4656036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Heading 3</a:t>
              </a:r>
              <a:endParaRPr lang="en-I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6D4E68-1211-40EC-A411-594D0F34AF1E}"/>
                </a:ext>
              </a:extLst>
            </p:cNvPr>
            <p:cNvSpPr txBox="1"/>
            <p:nvPr/>
          </p:nvSpPr>
          <p:spPr>
            <a:xfrm>
              <a:off x="2087785" y="5229867"/>
              <a:ext cx="669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</a:rPr>
                <a:t>text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E7F840-90DA-4319-919A-53401CBD061F}"/>
              </a:ext>
            </a:extLst>
          </p:cNvPr>
          <p:cNvGrpSpPr/>
          <p:nvPr/>
        </p:nvGrpSpPr>
        <p:grpSpPr>
          <a:xfrm>
            <a:off x="9082817" y="-108155"/>
            <a:ext cx="1395151" cy="1710813"/>
            <a:chOff x="1725046" y="-108155"/>
            <a:chExt cx="1395151" cy="1710813"/>
          </a:xfrm>
        </p:grpSpPr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2EEDA956-331A-411E-ACCE-31C72AF0FCE4}"/>
                </a:ext>
              </a:extLst>
            </p:cNvPr>
            <p:cNvSpPr/>
            <p:nvPr/>
          </p:nvSpPr>
          <p:spPr>
            <a:xfrm>
              <a:off x="1725046" y="894735"/>
              <a:ext cx="1395151" cy="707923"/>
            </a:xfrm>
            <a:prstGeom prst="trapezoid">
              <a:avLst>
                <a:gd name="adj" fmla="val 86111"/>
              </a:avLst>
            </a:prstGeom>
            <a:solidFill>
              <a:srgbClr val="9E7800">
                <a:alpha val="827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97435F-3877-47FA-BBC5-100951AAA218}"/>
                </a:ext>
              </a:extLst>
            </p:cNvPr>
            <p:cNvCxnSpPr>
              <a:stCxn id="29" idx="0"/>
            </p:cNvCxnSpPr>
            <p:nvPr/>
          </p:nvCxnSpPr>
          <p:spPr>
            <a:xfrm flipV="1">
              <a:off x="2422622" y="-108155"/>
              <a:ext cx="0" cy="1002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rapezoid 30">
            <a:extLst>
              <a:ext uri="{FF2B5EF4-FFF2-40B4-BE49-F238E27FC236}">
                <a16:creationId xmlns:a16="http://schemas.microsoft.com/office/drawing/2014/main" id="{7DB195BE-EA37-4426-8EEC-D0D320B5E447}"/>
              </a:ext>
            </a:extLst>
          </p:cNvPr>
          <p:cNvSpPr/>
          <p:nvPr/>
        </p:nvSpPr>
        <p:spPr>
          <a:xfrm>
            <a:off x="8203479" y="1597965"/>
            <a:ext cx="3153826" cy="3902290"/>
          </a:xfrm>
          <a:prstGeom prst="trapezoid">
            <a:avLst>
              <a:gd name="adj" fmla="val 31244"/>
            </a:avLst>
          </a:prstGeom>
          <a:gradFill flip="none" rotWithShape="1">
            <a:gsLst>
              <a:gs pos="0">
                <a:srgbClr val="FFFF00"/>
              </a:gs>
              <a:gs pos="43000">
                <a:srgbClr val="FFFF00">
                  <a:alpha val="5000"/>
                </a:srgbClr>
              </a:gs>
              <a:gs pos="100000">
                <a:srgbClr val="FFFF00">
                  <a:alpha val="0"/>
                </a:srgbClr>
              </a:gs>
              <a:gs pos="70000">
                <a:srgbClr val="FFFF00">
                  <a:alpha val="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A19FEA-41BD-4C96-8584-2D884EA86611}"/>
              </a:ext>
            </a:extLst>
          </p:cNvPr>
          <p:cNvGrpSpPr/>
          <p:nvPr/>
        </p:nvGrpSpPr>
        <p:grpSpPr>
          <a:xfrm>
            <a:off x="9082817" y="4656036"/>
            <a:ext cx="1462260" cy="1035496"/>
            <a:chOff x="1725046" y="4656036"/>
            <a:chExt cx="1462260" cy="103549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7C082A-2596-4DE6-8DB0-8B50646576CE}"/>
                </a:ext>
              </a:extLst>
            </p:cNvPr>
            <p:cNvSpPr txBox="1"/>
            <p:nvPr/>
          </p:nvSpPr>
          <p:spPr>
            <a:xfrm>
              <a:off x="1725046" y="4656036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Heading 4</a:t>
              </a:r>
              <a:endParaRPr lang="en-I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74014E-0D91-46F8-BC44-4558CEFD9002}"/>
                </a:ext>
              </a:extLst>
            </p:cNvPr>
            <p:cNvSpPr txBox="1"/>
            <p:nvPr/>
          </p:nvSpPr>
          <p:spPr>
            <a:xfrm>
              <a:off x="2087785" y="5229867"/>
              <a:ext cx="669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5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7" grpId="0" animBg="1"/>
          <p:bldP spid="24" grpId="0" animBg="1"/>
          <p:bldP spid="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7" grpId="0" animBg="1"/>
          <p:bldP spid="24" grpId="0" animBg="1"/>
          <p:bldP spid="31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A079CD-DA60-4E2B-A78A-EF47FC4B7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1" y="0"/>
            <a:ext cx="122698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14C59-4867-4D42-B043-523D6749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80" l="135" r="98169">
                        <a14:foregroundMark x1="52895" y1="27960" x2="42849" y2="24768"/>
                        <a14:foregroundMark x1="36170" y1="21333" x2="24535" y2="17293"/>
                        <a14:foregroundMark x1="19849" y1="16687" x2="11500" y2="14101"/>
                        <a14:foregroundMark x1="6248" y1="13253" x2="8080" y2="24121"/>
                        <a14:foregroundMark x1="78023" y1="76000" x2="63991" y2="80162"/>
                        <a14:foregroundMark x1="65473" y1="76929" x2="63695" y2="77414"/>
                        <a14:foregroundMark x1="95720" y1="55075" x2="69556" y2="68904"/>
                        <a14:foregroundMark x1="93459" y1="62111" x2="82557" y2="70845"/>
                        <a14:foregroundMark x1="85168" y1="50829" x2="58277" y2="41812"/>
                        <a14:backgroundMark x1="15755" y1="13253" x2="21708" y2="14949"/>
                        <a14:backgroundMark x1="23539" y1="14949" x2="43119" y2="22828"/>
                        <a14:backgroundMark x1="3555" y1="30909" x2="5117" y2="38141"/>
                        <a14:backgroundMark x1="2262" y1="68162" x2="5252" y2="62182"/>
                        <a14:backgroundMark x1="67627" y1="75677" x2="63749" y2="76404"/>
                        <a14:backgroundMark x1="68570" y1="75434" x2="66927" y2="75596"/>
                        <a14:backgroundMark x1="57905" y1="80970" x2="57016" y2="79152"/>
                        <a14:backgroundMark x1="57959" y1="79313" x2="58847" y2="80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35527" y="2624704"/>
            <a:ext cx="5170250" cy="344683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F1747-E314-4FE2-BDA9-5E66A8B40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4" t="71738"/>
          <a:stretch/>
        </p:blipFill>
        <p:spPr>
          <a:xfrm>
            <a:off x="-548780" y="5620591"/>
            <a:ext cx="13036640" cy="147021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052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B1FF1B-281C-4FB9-8B74-EBD01F7A2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957" y="281854"/>
            <a:ext cx="2860964" cy="23781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1655ED-C84C-4882-B81D-1CDA00802062}"/>
              </a:ext>
            </a:extLst>
          </p:cNvPr>
          <p:cNvSpPr/>
          <p:nvPr/>
        </p:nvSpPr>
        <p:spPr>
          <a:xfrm>
            <a:off x="7043" y="0"/>
            <a:ext cx="12192000" cy="6858000"/>
          </a:xfrm>
          <a:prstGeom prst="rect">
            <a:avLst/>
          </a:prstGeom>
          <a:gradFill>
            <a:gsLst>
              <a:gs pos="50000">
                <a:srgbClr val="FFC000">
                  <a:alpha val="74000"/>
                </a:srgbClr>
              </a:gs>
              <a:gs pos="0">
                <a:srgbClr val="FF0000">
                  <a:alpha val="50000"/>
                </a:srgbClr>
              </a:gs>
              <a:gs pos="100000">
                <a:srgbClr val="FF0000">
                  <a:alpha val="7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B856F8-8145-4C8C-BE93-6453E482E1C6}"/>
              </a:ext>
            </a:extLst>
          </p:cNvPr>
          <p:cNvSpPr/>
          <p:nvPr/>
        </p:nvSpPr>
        <p:spPr>
          <a:xfrm>
            <a:off x="145357" y="3429000"/>
            <a:ext cx="1475019" cy="1474367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42AC3-E8CF-48BB-A8D4-5A5A3DFC9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83" b="83917" l="16500" r="85417">
                        <a14:backgroundMark x1="19833" y1="30333" x2="17750" y2="51167"/>
                        <a14:backgroundMark x1="38667" y1="50167" x2="84750" y2="36917"/>
                        <a14:backgroundMark x1="25500" y1="38500" x2="27500" y2="38917"/>
                        <a14:backgroundMark x1="32583" y1="42917" x2="33750" y2="43167"/>
                        <a14:backgroundMark x1="34583" y1="42083" x2="35000" y2="42333"/>
                        <a14:backgroundMark x1="35750" y1="44000" x2="36667" y2="44167"/>
                        <a14:backgroundMark x1="43000" y1="38000" x2="43750" y2="38083"/>
                        <a14:backgroundMark x1="44250" y1="41417" x2="44250" y2="40917"/>
                        <a14:backgroundMark x1="49000" y1="35083" x2="49917" y2="3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4" t="16888" r="14805" b="16090"/>
          <a:stretch/>
        </p:blipFill>
        <p:spPr>
          <a:xfrm>
            <a:off x="0" y="-576052"/>
            <a:ext cx="12192000" cy="77334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D85BE1-93D9-450C-BC3D-34A2156A97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09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8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8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8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49</Words>
  <Application>Microsoft Office PowerPoint</Application>
  <PresentationFormat>Widescreen</PresentationFormat>
  <Paragraphs>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Edwardian Script ITC</vt:lpstr>
      <vt:lpstr>Gill Sans MT</vt:lpstr>
      <vt:lpstr>Office Theme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prangya priyadarsini</dc:creator>
  <cp:lastModifiedBy>prangya priyadarsini</cp:lastModifiedBy>
  <cp:revision>110</cp:revision>
  <dcterms:created xsi:type="dcterms:W3CDTF">2021-07-22T14:13:51Z</dcterms:created>
  <dcterms:modified xsi:type="dcterms:W3CDTF">2021-07-27T06:57:10Z</dcterms:modified>
</cp:coreProperties>
</file>